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50399950" cy="32399288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2B30"/>
    <a:srgbClr val="7094AA"/>
    <a:srgbClr val="0E1B4F"/>
    <a:srgbClr val="9A0000"/>
    <a:srgbClr val="2F458C"/>
    <a:srgbClr val="E0243A"/>
    <a:srgbClr val="253D87"/>
    <a:srgbClr val="273E88"/>
    <a:srgbClr val="27269B"/>
    <a:srgbClr val="F8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36" autoAdjust="0"/>
    <p:restoredTop sz="94660"/>
  </p:normalViewPr>
  <p:slideViewPr>
    <p:cSldViewPr snapToGrid="0">
      <p:cViewPr>
        <p:scale>
          <a:sx n="20" d="100"/>
          <a:sy n="20" d="100"/>
        </p:scale>
        <p:origin x="144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4042" y="8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35EF3-E65C-47BE-BC63-FF40F9DE5C40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1241425"/>
            <a:ext cx="52101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CC122-05E5-4410-8D7A-E257A4CF30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0654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06B8-622A-428E-BD34-157CA5B2577F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326F-0250-41D1-BC86-0FDEA431AF45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9CC35ABC-6FEF-4D71-8029-A8138956DA92}"/>
              </a:ext>
            </a:extLst>
          </p:cNvPr>
          <p:cNvSpPr/>
          <p:nvPr userDrawn="1"/>
        </p:nvSpPr>
        <p:spPr>
          <a:xfrm rot="16200000">
            <a:off x="42189049" y="14288743"/>
            <a:ext cx="21880174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1000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Non-USABLE area</a:t>
            </a:r>
            <a:endParaRPr lang="es-ES" sz="11000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4B4404B-1C84-4032-BD33-D3E562CAFFB8}"/>
              </a:ext>
            </a:extLst>
          </p:cNvPr>
          <p:cNvSpPr/>
          <p:nvPr userDrawn="1"/>
        </p:nvSpPr>
        <p:spPr>
          <a:xfrm>
            <a:off x="-533401" y="-3209960"/>
            <a:ext cx="50933351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1000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Non-USABLE area</a:t>
            </a:r>
            <a:endParaRPr lang="es-ES" sz="11000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D585D6E-7401-46AC-AA67-9557FB934830}"/>
              </a:ext>
            </a:extLst>
          </p:cNvPr>
          <p:cNvSpPr/>
          <p:nvPr userDrawn="1"/>
        </p:nvSpPr>
        <p:spPr>
          <a:xfrm>
            <a:off x="-287905" y="34193145"/>
            <a:ext cx="50933351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1000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</a:t>
            </a:r>
            <a:r>
              <a:rPr lang="en-US" sz="11000" b="1" cap="all" dirty="0" err="1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USable</a:t>
            </a:r>
            <a:r>
              <a:rPr lang="en-US" sz="11000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area</a:t>
            </a:r>
            <a:endParaRPr lang="es-ES" sz="11000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70C4747-BA59-44E7-8B72-3C4B22EE2118}"/>
              </a:ext>
            </a:extLst>
          </p:cNvPr>
          <p:cNvSpPr/>
          <p:nvPr userDrawn="1"/>
        </p:nvSpPr>
        <p:spPr>
          <a:xfrm rot="16200000">
            <a:off x="-13604187" y="14288743"/>
            <a:ext cx="21880174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1000" b="1" cap="all" dirty="0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Non-USABLE area</a:t>
            </a:r>
            <a:endParaRPr lang="es-ES" sz="11000" b="1" dirty="0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33F5AE28-5A6A-40CF-B86F-DB2021382B81}"/>
              </a:ext>
            </a:extLst>
          </p:cNvPr>
          <p:cNvSpPr/>
          <p:nvPr userDrawn="1"/>
        </p:nvSpPr>
        <p:spPr>
          <a:xfrm>
            <a:off x="0" y="0"/>
            <a:ext cx="50432321" cy="32399288"/>
          </a:xfrm>
          <a:prstGeom prst="rect">
            <a:avLst/>
          </a:prstGeom>
          <a:solidFill>
            <a:srgbClr val="7094AA"/>
          </a:solidFill>
          <a:ln>
            <a:solidFill>
              <a:srgbClr val="0E1B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6AA5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393EDCE-8C0A-46C6-96FF-11605CF4B8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0442" y="-967422"/>
            <a:ext cx="17440756" cy="35160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399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4996" y="8624810"/>
            <a:ext cx="21419979" cy="2055705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14975" y="8624810"/>
            <a:ext cx="21419979" cy="2055705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06B8-622A-428E-BD34-157CA5B2577F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326F-0250-41D1-BC86-0FDEA431AF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928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1" y="1724964"/>
            <a:ext cx="43469957" cy="626236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1563" y="7942328"/>
            <a:ext cx="21321539" cy="3892412"/>
          </a:xfrm>
        </p:spPr>
        <p:txBody>
          <a:bodyPr anchor="b"/>
          <a:lstStyle>
            <a:lvl1pPr marL="0" indent="0">
              <a:buNone/>
              <a:defRPr sz="9921" b="1"/>
            </a:lvl1pPr>
            <a:lvl2pPr marL="1890019" indent="0">
              <a:buNone/>
              <a:defRPr sz="8268" b="1"/>
            </a:lvl2pPr>
            <a:lvl3pPr marL="3780038" indent="0">
              <a:buNone/>
              <a:defRPr sz="7441" b="1"/>
            </a:lvl3pPr>
            <a:lvl4pPr marL="5670057" indent="0">
              <a:buNone/>
              <a:defRPr sz="6614" b="1"/>
            </a:lvl4pPr>
            <a:lvl5pPr marL="7560076" indent="0">
              <a:buNone/>
              <a:defRPr sz="6614" b="1"/>
            </a:lvl5pPr>
            <a:lvl6pPr marL="9450095" indent="0">
              <a:buNone/>
              <a:defRPr sz="6614" b="1"/>
            </a:lvl6pPr>
            <a:lvl7pPr marL="11340114" indent="0">
              <a:buNone/>
              <a:defRPr sz="6614" b="1"/>
            </a:lvl7pPr>
            <a:lvl8pPr marL="13230134" indent="0">
              <a:buNone/>
              <a:defRPr sz="6614" b="1"/>
            </a:lvl8pPr>
            <a:lvl9pPr marL="15120153" indent="0">
              <a:buNone/>
              <a:defRPr sz="661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563" y="11834740"/>
            <a:ext cx="21321539" cy="174071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514975" y="7942328"/>
            <a:ext cx="21426543" cy="3892412"/>
          </a:xfrm>
        </p:spPr>
        <p:txBody>
          <a:bodyPr anchor="b"/>
          <a:lstStyle>
            <a:lvl1pPr marL="0" indent="0">
              <a:buNone/>
              <a:defRPr sz="9921" b="1"/>
            </a:lvl1pPr>
            <a:lvl2pPr marL="1890019" indent="0">
              <a:buNone/>
              <a:defRPr sz="8268" b="1"/>
            </a:lvl2pPr>
            <a:lvl3pPr marL="3780038" indent="0">
              <a:buNone/>
              <a:defRPr sz="7441" b="1"/>
            </a:lvl3pPr>
            <a:lvl4pPr marL="5670057" indent="0">
              <a:buNone/>
              <a:defRPr sz="6614" b="1"/>
            </a:lvl4pPr>
            <a:lvl5pPr marL="7560076" indent="0">
              <a:buNone/>
              <a:defRPr sz="6614" b="1"/>
            </a:lvl5pPr>
            <a:lvl6pPr marL="9450095" indent="0">
              <a:buNone/>
              <a:defRPr sz="6614" b="1"/>
            </a:lvl6pPr>
            <a:lvl7pPr marL="11340114" indent="0">
              <a:buNone/>
              <a:defRPr sz="6614" b="1"/>
            </a:lvl7pPr>
            <a:lvl8pPr marL="13230134" indent="0">
              <a:buNone/>
              <a:defRPr sz="6614" b="1"/>
            </a:lvl8pPr>
            <a:lvl9pPr marL="15120153" indent="0">
              <a:buNone/>
              <a:defRPr sz="661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514975" y="11834740"/>
            <a:ext cx="21426543" cy="174071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06B8-622A-428E-BD34-157CA5B2577F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326F-0250-41D1-BC86-0FDEA431AF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2616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06B8-622A-428E-BD34-157CA5B2577F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326F-0250-41D1-BC86-0FDEA431AF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3507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06B8-622A-428E-BD34-157CA5B2577F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326F-0250-41D1-BC86-0FDEA431AF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1531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3" y="2159952"/>
            <a:ext cx="16255294" cy="7559834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6543" y="4664900"/>
            <a:ext cx="25514975" cy="23024494"/>
          </a:xfrm>
        </p:spPr>
        <p:txBody>
          <a:bodyPr/>
          <a:lstStyle>
            <a:lvl1pPr>
              <a:defRPr sz="13228"/>
            </a:lvl1pPr>
            <a:lvl2pPr>
              <a:defRPr sz="11575"/>
            </a:lvl2pPr>
            <a:lvl3pPr>
              <a:defRPr sz="9921"/>
            </a:lvl3pPr>
            <a:lvl4pPr>
              <a:defRPr sz="8268"/>
            </a:lvl4pPr>
            <a:lvl5pPr>
              <a:defRPr sz="8268"/>
            </a:lvl5pPr>
            <a:lvl6pPr>
              <a:defRPr sz="8268"/>
            </a:lvl6pPr>
            <a:lvl7pPr>
              <a:defRPr sz="8268"/>
            </a:lvl7pPr>
            <a:lvl8pPr>
              <a:defRPr sz="8268"/>
            </a:lvl8pPr>
            <a:lvl9pPr>
              <a:defRPr sz="8268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563" y="9719786"/>
            <a:ext cx="16255294" cy="18007107"/>
          </a:xfrm>
        </p:spPr>
        <p:txBody>
          <a:bodyPr/>
          <a:lstStyle>
            <a:lvl1pPr marL="0" indent="0">
              <a:buNone/>
              <a:defRPr sz="6614"/>
            </a:lvl1pPr>
            <a:lvl2pPr marL="1890019" indent="0">
              <a:buNone/>
              <a:defRPr sz="5787"/>
            </a:lvl2pPr>
            <a:lvl3pPr marL="3780038" indent="0">
              <a:buNone/>
              <a:defRPr sz="4961"/>
            </a:lvl3pPr>
            <a:lvl4pPr marL="5670057" indent="0">
              <a:buNone/>
              <a:defRPr sz="4134"/>
            </a:lvl4pPr>
            <a:lvl5pPr marL="7560076" indent="0">
              <a:buNone/>
              <a:defRPr sz="4134"/>
            </a:lvl5pPr>
            <a:lvl6pPr marL="9450095" indent="0">
              <a:buNone/>
              <a:defRPr sz="4134"/>
            </a:lvl6pPr>
            <a:lvl7pPr marL="11340114" indent="0">
              <a:buNone/>
              <a:defRPr sz="4134"/>
            </a:lvl7pPr>
            <a:lvl8pPr marL="13230134" indent="0">
              <a:buNone/>
              <a:defRPr sz="4134"/>
            </a:lvl8pPr>
            <a:lvl9pPr marL="15120153" indent="0">
              <a:buNone/>
              <a:defRPr sz="413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06B8-622A-428E-BD34-157CA5B2577F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326F-0250-41D1-BC86-0FDEA431AF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2044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3" y="2159952"/>
            <a:ext cx="16255294" cy="7559834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426543" y="4664900"/>
            <a:ext cx="25514975" cy="23024494"/>
          </a:xfrm>
        </p:spPr>
        <p:txBody>
          <a:bodyPr anchor="t"/>
          <a:lstStyle>
            <a:lvl1pPr marL="0" indent="0">
              <a:buNone/>
              <a:defRPr sz="13228"/>
            </a:lvl1pPr>
            <a:lvl2pPr marL="1890019" indent="0">
              <a:buNone/>
              <a:defRPr sz="11575"/>
            </a:lvl2pPr>
            <a:lvl3pPr marL="3780038" indent="0">
              <a:buNone/>
              <a:defRPr sz="9921"/>
            </a:lvl3pPr>
            <a:lvl4pPr marL="5670057" indent="0">
              <a:buNone/>
              <a:defRPr sz="8268"/>
            </a:lvl4pPr>
            <a:lvl5pPr marL="7560076" indent="0">
              <a:buNone/>
              <a:defRPr sz="8268"/>
            </a:lvl5pPr>
            <a:lvl6pPr marL="9450095" indent="0">
              <a:buNone/>
              <a:defRPr sz="8268"/>
            </a:lvl6pPr>
            <a:lvl7pPr marL="11340114" indent="0">
              <a:buNone/>
              <a:defRPr sz="8268"/>
            </a:lvl7pPr>
            <a:lvl8pPr marL="13230134" indent="0">
              <a:buNone/>
              <a:defRPr sz="8268"/>
            </a:lvl8pPr>
            <a:lvl9pPr marL="15120153" indent="0">
              <a:buNone/>
              <a:defRPr sz="8268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563" y="9719786"/>
            <a:ext cx="16255294" cy="18007107"/>
          </a:xfrm>
        </p:spPr>
        <p:txBody>
          <a:bodyPr/>
          <a:lstStyle>
            <a:lvl1pPr marL="0" indent="0">
              <a:buNone/>
              <a:defRPr sz="6614"/>
            </a:lvl1pPr>
            <a:lvl2pPr marL="1890019" indent="0">
              <a:buNone/>
              <a:defRPr sz="5787"/>
            </a:lvl2pPr>
            <a:lvl3pPr marL="3780038" indent="0">
              <a:buNone/>
              <a:defRPr sz="4961"/>
            </a:lvl3pPr>
            <a:lvl4pPr marL="5670057" indent="0">
              <a:buNone/>
              <a:defRPr sz="4134"/>
            </a:lvl4pPr>
            <a:lvl5pPr marL="7560076" indent="0">
              <a:buNone/>
              <a:defRPr sz="4134"/>
            </a:lvl5pPr>
            <a:lvl6pPr marL="9450095" indent="0">
              <a:buNone/>
              <a:defRPr sz="4134"/>
            </a:lvl6pPr>
            <a:lvl7pPr marL="11340114" indent="0">
              <a:buNone/>
              <a:defRPr sz="4134"/>
            </a:lvl7pPr>
            <a:lvl8pPr marL="13230134" indent="0">
              <a:buNone/>
              <a:defRPr sz="4134"/>
            </a:lvl8pPr>
            <a:lvl9pPr marL="15120153" indent="0">
              <a:buNone/>
              <a:defRPr sz="413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06B8-622A-428E-BD34-157CA5B2577F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326F-0250-41D1-BC86-0FDEA431AF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901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06B8-622A-428E-BD34-157CA5B2577F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326F-0250-41D1-BC86-0FDEA431AF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3758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067464" y="1724962"/>
            <a:ext cx="10867489" cy="2745689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4997" y="1724962"/>
            <a:ext cx="31972468" cy="274568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06B8-622A-428E-BD34-157CA5B2577F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326F-0250-41D1-BC86-0FDEA431AF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6327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64997" y="1724964"/>
            <a:ext cx="43469957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4997" y="8624810"/>
            <a:ext cx="43469957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64996" y="30029342"/>
            <a:ext cx="1133998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06B8-622A-428E-BD34-157CA5B2577F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94984" y="30029342"/>
            <a:ext cx="1700998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94965" y="30029342"/>
            <a:ext cx="1133998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0326F-0250-41D1-BC86-0FDEA431AF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7559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txStyles>
    <p:titleStyle>
      <a:lvl1pPr algn="l" defTabSz="3780038" rtl="0" eaLnBrk="1" latinLnBrk="0" hangingPunct="1">
        <a:lnSpc>
          <a:spcPct val="90000"/>
        </a:lnSpc>
        <a:spcBef>
          <a:spcPct val="0"/>
        </a:spcBef>
        <a:buNone/>
        <a:defRPr sz="181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10" indent="-945010" algn="l" defTabSz="3780038" rtl="0" eaLnBrk="1" latinLnBrk="0" hangingPunct="1">
        <a:lnSpc>
          <a:spcPct val="90000"/>
        </a:lnSpc>
        <a:spcBef>
          <a:spcPts val="4134"/>
        </a:spcBef>
        <a:buFont typeface="Arial" panose="020B0604020202020204" pitchFamily="34" charset="0"/>
        <a:buChar char="•"/>
        <a:defRPr sz="11575" kern="1200">
          <a:solidFill>
            <a:schemeClr val="tx1"/>
          </a:solidFill>
          <a:latin typeface="+mn-lt"/>
          <a:ea typeface="+mn-ea"/>
          <a:cs typeface="+mn-cs"/>
        </a:defRPr>
      </a:lvl1pPr>
      <a:lvl2pPr marL="2835029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2pPr>
      <a:lvl3pPr marL="4725048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8268" kern="1200">
          <a:solidFill>
            <a:schemeClr val="tx1"/>
          </a:solidFill>
          <a:latin typeface="+mn-lt"/>
          <a:ea typeface="+mn-ea"/>
          <a:cs typeface="+mn-cs"/>
        </a:defRPr>
      </a:lvl3pPr>
      <a:lvl4pPr marL="6615067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4pPr>
      <a:lvl5pPr marL="8505086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5pPr>
      <a:lvl6pPr marL="10395105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6pPr>
      <a:lvl7pPr marL="12285124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7pPr>
      <a:lvl8pPr marL="14175143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8pPr>
      <a:lvl9pPr marL="16065162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1pPr>
      <a:lvl2pPr marL="1890019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2pPr>
      <a:lvl3pPr marL="3780038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3pPr>
      <a:lvl4pPr marL="5670057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4pPr>
      <a:lvl5pPr marL="7560076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5pPr>
      <a:lvl6pPr marL="9450095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6pPr>
      <a:lvl7pPr marL="11340114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7pPr>
      <a:lvl8pPr marL="13230134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8pPr>
      <a:lvl9pPr marL="15120153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ángulo 49">
            <a:extLst>
              <a:ext uri="{FF2B5EF4-FFF2-40B4-BE49-F238E27FC236}">
                <a16:creationId xmlns:a16="http://schemas.microsoft.com/office/drawing/2014/main" id="{BDADC6D1-096A-4EE2-8963-1201977C4136}"/>
              </a:ext>
            </a:extLst>
          </p:cNvPr>
          <p:cNvSpPr/>
          <p:nvPr/>
        </p:nvSpPr>
        <p:spPr>
          <a:xfrm>
            <a:off x="697564" y="723949"/>
            <a:ext cx="10325440" cy="65851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sp>
        <p:nvSpPr>
          <p:cNvPr id="89" name="Rectángulo 88">
            <a:extLst>
              <a:ext uri="{FF2B5EF4-FFF2-40B4-BE49-F238E27FC236}">
                <a16:creationId xmlns:a16="http://schemas.microsoft.com/office/drawing/2014/main" id="{FFCB516F-7E4F-4085-A143-BFF57AA1FA2F}"/>
              </a:ext>
            </a:extLst>
          </p:cNvPr>
          <p:cNvSpPr/>
          <p:nvPr/>
        </p:nvSpPr>
        <p:spPr>
          <a:xfrm>
            <a:off x="38297297" y="27014978"/>
            <a:ext cx="11602710" cy="4561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2556C337-152C-41DB-9139-DA8FD7A423A2}"/>
              </a:ext>
            </a:extLst>
          </p:cNvPr>
          <p:cNvSpPr/>
          <p:nvPr/>
        </p:nvSpPr>
        <p:spPr>
          <a:xfrm>
            <a:off x="38250710" y="22496229"/>
            <a:ext cx="11602710" cy="42055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sp>
        <p:nvSpPr>
          <p:cNvPr id="76" name="Rectángulo 75">
            <a:extLst>
              <a:ext uri="{FF2B5EF4-FFF2-40B4-BE49-F238E27FC236}">
                <a16:creationId xmlns:a16="http://schemas.microsoft.com/office/drawing/2014/main" id="{7500FA43-A386-4465-A8A2-00A140CE3303}"/>
              </a:ext>
            </a:extLst>
          </p:cNvPr>
          <p:cNvSpPr/>
          <p:nvPr/>
        </p:nvSpPr>
        <p:spPr>
          <a:xfrm>
            <a:off x="23355829" y="22496229"/>
            <a:ext cx="14525304" cy="9038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sp>
        <p:nvSpPr>
          <p:cNvPr id="72" name="Rectángulo 71">
            <a:extLst>
              <a:ext uri="{FF2B5EF4-FFF2-40B4-BE49-F238E27FC236}">
                <a16:creationId xmlns:a16="http://schemas.microsoft.com/office/drawing/2014/main" id="{F1B491A4-A4EE-4A54-A14D-FAFED8A6A66C}"/>
              </a:ext>
            </a:extLst>
          </p:cNvPr>
          <p:cNvSpPr/>
          <p:nvPr/>
        </p:nvSpPr>
        <p:spPr>
          <a:xfrm>
            <a:off x="11383543" y="22496229"/>
            <a:ext cx="11602710" cy="9038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E8658094-E5FC-4ACB-98CF-D63B757AA766}"/>
              </a:ext>
            </a:extLst>
          </p:cNvPr>
          <p:cNvSpPr/>
          <p:nvPr/>
        </p:nvSpPr>
        <p:spPr>
          <a:xfrm>
            <a:off x="679476" y="22496229"/>
            <a:ext cx="10325440" cy="9038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44779E9A-35DE-4AAA-8021-B2212DC575C3}"/>
              </a:ext>
            </a:extLst>
          </p:cNvPr>
          <p:cNvSpPr/>
          <p:nvPr/>
        </p:nvSpPr>
        <p:spPr>
          <a:xfrm>
            <a:off x="679476" y="15035480"/>
            <a:ext cx="10325440" cy="70274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3621843-9338-4540-81F1-0DBA38A33958}"/>
              </a:ext>
            </a:extLst>
          </p:cNvPr>
          <p:cNvSpPr/>
          <p:nvPr/>
        </p:nvSpPr>
        <p:spPr>
          <a:xfrm>
            <a:off x="11335198" y="727429"/>
            <a:ext cx="38340853" cy="5378242"/>
          </a:xfrm>
          <a:prstGeom prst="rect">
            <a:avLst/>
          </a:prstGeom>
          <a:solidFill>
            <a:srgbClr val="B62B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dirty="0"/>
              <a:t>        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8E1A385-5033-42E3-8DC9-1E7ECEB3D376}"/>
              </a:ext>
            </a:extLst>
          </p:cNvPr>
          <p:cNvSpPr/>
          <p:nvPr/>
        </p:nvSpPr>
        <p:spPr>
          <a:xfrm>
            <a:off x="11380574" y="7643731"/>
            <a:ext cx="38382252" cy="144192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4A0F312B-948C-463B-BCD2-86E316599A64}"/>
              </a:ext>
            </a:extLst>
          </p:cNvPr>
          <p:cNvSpPr/>
          <p:nvPr/>
        </p:nvSpPr>
        <p:spPr>
          <a:xfrm>
            <a:off x="21300757" y="8347123"/>
            <a:ext cx="4342138" cy="96656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59AAD034-EAED-4E52-8BD1-72F4F9D15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430870"/>
              </p:ext>
            </p:extLst>
          </p:nvPr>
        </p:nvGraphicFramePr>
        <p:xfrm>
          <a:off x="31263962" y="8389495"/>
          <a:ext cx="17697700" cy="9623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9540">
                  <a:extLst>
                    <a:ext uri="{9D8B030D-6E8A-4147-A177-3AD203B41FA5}">
                      <a16:colId xmlns:a16="http://schemas.microsoft.com/office/drawing/2014/main" val="2581945635"/>
                    </a:ext>
                  </a:extLst>
                </a:gridCol>
                <a:gridCol w="3539540">
                  <a:extLst>
                    <a:ext uri="{9D8B030D-6E8A-4147-A177-3AD203B41FA5}">
                      <a16:colId xmlns:a16="http://schemas.microsoft.com/office/drawing/2014/main" val="1311242281"/>
                    </a:ext>
                  </a:extLst>
                </a:gridCol>
                <a:gridCol w="3539540">
                  <a:extLst>
                    <a:ext uri="{9D8B030D-6E8A-4147-A177-3AD203B41FA5}">
                      <a16:colId xmlns:a16="http://schemas.microsoft.com/office/drawing/2014/main" val="576665038"/>
                    </a:ext>
                  </a:extLst>
                </a:gridCol>
                <a:gridCol w="3539540">
                  <a:extLst>
                    <a:ext uri="{9D8B030D-6E8A-4147-A177-3AD203B41FA5}">
                      <a16:colId xmlns:a16="http://schemas.microsoft.com/office/drawing/2014/main" val="756634555"/>
                    </a:ext>
                  </a:extLst>
                </a:gridCol>
                <a:gridCol w="3539540">
                  <a:extLst>
                    <a:ext uri="{9D8B030D-6E8A-4147-A177-3AD203B41FA5}">
                      <a16:colId xmlns:a16="http://schemas.microsoft.com/office/drawing/2014/main" val="2609625798"/>
                    </a:ext>
                  </a:extLst>
                </a:gridCol>
              </a:tblGrid>
              <a:tr h="1287905"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304912"/>
                  </a:ext>
                </a:extLst>
              </a:tr>
              <a:tr h="926156"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375713"/>
                  </a:ext>
                </a:extLst>
              </a:tr>
              <a:tr h="926156">
                <a:tc>
                  <a:txBody>
                    <a:bodyPr/>
                    <a:lstStyle/>
                    <a:p>
                      <a:endParaRPr lang="es-ES" sz="40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16857"/>
                  </a:ext>
                </a:extLst>
              </a:tr>
              <a:tr h="926156"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603507"/>
                  </a:ext>
                </a:extLst>
              </a:tr>
              <a:tr h="926156"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329125"/>
                  </a:ext>
                </a:extLst>
              </a:tr>
              <a:tr h="926156"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611130"/>
                  </a:ext>
                </a:extLst>
              </a:tr>
              <a:tr h="926156"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442471"/>
                  </a:ext>
                </a:extLst>
              </a:tr>
              <a:tr h="926156"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64352"/>
                  </a:ext>
                </a:extLst>
              </a:tr>
              <a:tr h="926156"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145208"/>
                  </a:ext>
                </a:extLst>
              </a:tr>
              <a:tr h="926156"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519569"/>
                  </a:ext>
                </a:extLst>
              </a:tr>
            </a:tbl>
          </a:graphicData>
        </a:graphic>
      </p:graphicFrame>
      <p:sp>
        <p:nvSpPr>
          <p:cNvPr id="18" name="Rectángulo 17">
            <a:extLst>
              <a:ext uri="{FF2B5EF4-FFF2-40B4-BE49-F238E27FC236}">
                <a16:creationId xmlns:a16="http://schemas.microsoft.com/office/drawing/2014/main" id="{1C0502DE-76F6-4696-8035-BBBC38DE1DD0}"/>
              </a:ext>
            </a:extLst>
          </p:cNvPr>
          <p:cNvSpPr/>
          <p:nvPr/>
        </p:nvSpPr>
        <p:spPr>
          <a:xfrm>
            <a:off x="697564" y="7645668"/>
            <a:ext cx="10325440" cy="70274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4A63EB91-D98F-4905-85A3-5E05A0004230}"/>
              </a:ext>
            </a:extLst>
          </p:cNvPr>
          <p:cNvSpPr/>
          <p:nvPr/>
        </p:nvSpPr>
        <p:spPr>
          <a:xfrm>
            <a:off x="1362116" y="9536734"/>
            <a:ext cx="88230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52107" eaLnBrk="0" hangingPunct="0">
              <a:spcBef>
                <a:spcPct val="50000"/>
              </a:spcBef>
            </a:pPr>
            <a:r>
              <a:rPr lang="en-AU" sz="3000" b="1" dirty="0">
                <a:latin typeface="Arial" panose="020B0604020202020204" pitchFamily="34" charset="0"/>
                <a:cs typeface="Arial" panose="020B0604020202020204" pitchFamily="34" charset="0"/>
              </a:rPr>
              <a:t>You may edit </a:t>
            </a:r>
            <a: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  <a:t>the size of the font, the sections distribution and the colour scheme if wanted.</a:t>
            </a:r>
            <a:b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  <a:t>All modifications concerning the background/title display are to be done at a Master Slide level.</a:t>
            </a: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C4A026AB-4A37-4447-A24C-EA7CEE5AA3A9}"/>
              </a:ext>
            </a:extLst>
          </p:cNvPr>
          <p:cNvSpPr/>
          <p:nvPr/>
        </p:nvSpPr>
        <p:spPr>
          <a:xfrm>
            <a:off x="1362116" y="16884951"/>
            <a:ext cx="9183036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CA" sz="3000" b="1" dirty="0">
                <a:latin typeface="Arial" panose="020B0604020202020204" pitchFamily="34" charset="0"/>
                <a:cs typeface="Arial" panose="020B0604020202020204" pitchFamily="34" charset="0"/>
              </a:rPr>
              <a:t>How to use this poster template…</a:t>
            </a:r>
          </a:p>
          <a:p>
            <a:pPr>
              <a:spcBef>
                <a:spcPct val="20000"/>
              </a:spcBef>
            </a:pPr>
            <a:r>
              <a:rPr lang="en-CA" sz="3000" dirty="0">
                <a:latin typeface="Arial" panose="020B0604020202020204" pitchFamily="34" charset="0"/>
                <a:cs typeface="Arial" panose="020B0604020202020204" pitchFamily="34" charset="0"/>
              </a:rPr>
              <a:t>Simply highlight this text and replace it by typing in your own text, or copy and paste your text from a MS Word document or a PowerPoint slide presentation. </a:t>
            </a:r>
          </a:p>
          <a:p>
            <a:pPr>
              <a:spcBef>
                <a:spcPct val="20000"/>
              </a:spcBef>
            </a:pPr>
            <a:r>
              <a:rPr lang="en-CA" sz="3000" dirty="0">
                <a:latin typeface="Arial" panose="020B0604020202020204" pitchFamily="34" charset="0"/>
                <a:cs typeface="Arial" panose="020B0604020202020204" pitchFamily="34" charset="0"/>
              </a:rPr>
              <a:t>The body text / font size should be  no smaller than 20 points. Try to keep body text left-aligned, do not justify text.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B1BC57DE-8D49-4EB8-B200-DF3E7E0BBD78}"/>
              </a:ext>
            </a:extLst>
          </p:cNvPr>
          <p:cNvSpPr/>
          <p:nvPr/>
        </p:nvSpPr>
        <p:spPr>
          <a:xfrm>
            <a:off x="1362117" y="24255580"/>
            <a:ext cx="8936992" cy="6478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8976" indent="-398976" defTabSz="952107" eaLnBrk="0" hangingPunct="0">
              <a:spcAft>
                <a:spcPts val="600"/>
              </a:spcAft>
              <a:buSzPct val="60000"/>
            </a:pPr>
            <a:r>
              <a:rPr lang="en-AU" sz="3000" b="1" dirty="0">
                <a:latin typeface="Arial" panose="020B0604020202020204" pitchFamily="34" charset="0"/>
                <a:cs typeface="Arial" panose="020B0604020202020204" pitchFamily="34" charset="0"/>
              </a:rPr>
              <a:t>Tips for making a successful poster…</a:t>
            </a:r>
          </a:p>
          <a:p>
            <a:pPr marL="692005" indent="-692005" defTabSz="952107" eaLnBrk="0" hangingPunct="0">
              <a:spcAft>
                <a:spcPts val="600"/>
              </a:spcAft>
              <a:buFont typeface="Arial"/>
              <a:buChar char="•"/>
            </a:pPr>
            <a: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  <a:t>Re-write your paper into poster format i.e.. simplify everything, avoid data overkill. </a:t>
            </a:r>
          </a:p>
          <a:p>
            <a:pPr marL="692005" indent="-692005" defTabSz="952107" eaLnBrk="0" hangingPunct="0">
              <a:spcAft>
                <a:spcPts val="600"/>
              </a:spcAft>
              <a:buFont typeface="Arial"/>
              <a:buChar char="•"/>
            </a:pPr>
            <a: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  <a:t>Headings of more than 6 words should be in upper and lower case, not all capitals. Simplify the titles.</a:t>
            </a:r>
          </a:p>
          <a:p>
            <a:pPr marL="692005" indent="-692005" defTabSz="952107" eaLnBrk="0" hangingPunct="0">
              <a:spcAft>
                <a:spcPts val="600"/>
              </a:spcAft>
              <a:buFont typeface="Arial"/>
              <a:buChar char="•"/>
            </a:pPr>
            <a: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  <a:t>Try not to write whole sentences in capitals or underline to stress your point, use </a:t>
            </a:r>
            <a:r>
              <a:rPr lang="en-AU" sz="3000" b="1" dirty="0"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  <a:t> characters instead.</a:t>
            </a:r>
          </a:p>
          <a:p>
            <a:pPr marL="692005" indent="-692005" defTabSz="952107" eaLnBrk="0" hangingPunct="0">
              <a:spcAft>
                <a:spcPts val="600"/>
              </a:spcAft>
              <a:buFont typeface="Arial"/>
              <a:buChar char="•"/>
            </a:pPr>
            <a: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  <a:t>When laying out your poster, leave white space around your text. Don</a:t>
            </a:r>
            <a:r>
              <a:rPr lang="ja-JP" altLang="en-AU" sz="30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  <a:t>t overcrowd your poster.</a:t>
            </a:r>
          </a:p>
          <a:p>
            <a:pPr marL="692005" indent="-692005" defTabSz="952107" eaLnBrk="0" hangingPunct="0">
              <a:spcAft>
                <a:spcPts val="600"/>
              </a:spcAft>
              <a:buFont typeface="Arial"/>
              <a:buChar char="•"/>
            </a:pPr>
            <a: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  <a:t>Spell check and get someone else to proof-read.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B657D15C-6AAD-4D14-AB02-D3335AEE97D0}"/>
              </a:ext>
            </a:extLst>
          </p:cNvPr>
          <p:cNvSpPr/>
          <p:nvPr/>
        </p:nvSpPr>
        <p:spPr>
          <a:xfrm>
            <a:off x="12131931" y="24255580"/>
            <a:ext cx="103656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52107">
              <a:spcBef>
                <a:spcPct val="50000"/>
              </a:spcBef>
            </a:pPr>
            <a:r>
              <a:rPr lang="en-CA" sz="30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7381FF90-67F4-4926-B99A-D22528A91770}"/>
              </a:ext>
            </a:extLst>
          </p:cNvPr>
          <p:cNvSpPr/>
          <p:nvPr/>
        </p:nvSpPr>
        <p:spPr>
          <a:xfrm>
            <a:off x="24209271" y="24255580"/>
            <a:ext cx="1229053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52107" eaLnBrk="0" hangingPunct="0">
              <a:spcBef>
                <a:spcPct val="50000"/>
              </a:spcBef>
            </a:pPr>
            <a: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</a:t>
            </a:r>
            <a:b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Can be Vancouver style i.e. 1 </a:t>
            </a:r>
            <a:r>
              <a:rPr lang="en-US" sz="30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Meyer J-P et al</a:t>
            </a:r>
            <a:r>
              <a:rPr lang="en-US" sz="3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The treatment of high grade superficial bladder cancer and carcinoma in situ </a:t>
            </a:r>
            <a:r>
              <a:rPr lang="en-US" sz="30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wwith</a:t>
            </a:r>
            <a:r>
              <a:rPr lang="en-US" sz="3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BCG – a questionnaire survey of Consultant practice in England and Wales. </a:t>
            </a:r>
            <a:r>
              <a:rPr lang="en-US" sz="3000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Urol</a:t>
            </a:r>
            <a:r>
              <a:rPr lang="en-US" sz="30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Oncol 2002; 2;: 77-80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938039DD-D220-4190-BB29-5371150C65ED}"/>
              </a:ext>
            </a:extLst>
          </p:cNvPr>
          <p:cNvSpPr/>
          <p:nvPr/>
        </p:nvSpPr>
        <p:spPr>
          <a:xfrm>
            <a:off x="38734575" y="29098664"/>
            <a:ext cx="101013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52107" eaLnBrk="0" hangingPunct="0">
              <a:spcBef>
                <a:spcPct val="50000"/>
              </a:spcBef>
            </a:pPr>
            <a: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2475CBDD-1B2B-42D8-B704-9CE40506D60F}"/>
              </a:ext>
            </a:extLst>
          </p:cNvPr>
          <p:cNvSpPr/>
          <p:nvPr/>
        </p:nvSpPr>
        <p:spPr>
          <a:xfrm>
            <a:off x="12149760" y="9536734"/>
            <a:ext cx="7980553" cy="1148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Importing / inserting files…</a:t>
            </a:r>
          </a:p>
          <a:p>
            <a:pPr>
              <a:spcBef>
                <a:spcPct val="50000"/>
              </a:spcBef>
            </a:pPr>
            <a:r>
              <a:rPr lang="en-CA" sz="3200" i="1" dirty="0">
                <a:latin typeface="Arial" panose="020B0604020202020204" pitchFamily="34" charset="0"/>
                <a:cs typeface="Arial" panose="020B0604020202020204" pitchFamily="34" charset="0"/>
              </a:rPr>
              <a:t>Images such as photographs, graphs, diagrams, logos, </a:t>
            </a:r>
            <a:r>
              <a:rPr lang="en-CA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CA" sz="3200" i="1" dirty="0">
                <a:latin typeface="Arial" panose="020B0604020202020204" pitchFamily="34" charset="0"/>
                <a:cs typeface="Arial" panose="020B0604020202020204" pitchFamily="34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3200" i="1" dirty="0">
                <a:latin typeface="Arial" panose="020B0604020202020204" pitchFamily="34" charset="0"/>
                <a:cs typeface="Arial" panose="020B0604020202020204" pitchFamily="34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3200" i="1" dirty="0">
                <a:latin typeface="Arial" panose="020B0604020202020204" pitchFamily="34" charset="0"/>
                <a:cs typeface="Arial" panose="020B0604020202020204" pitchFamily="34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endParaRPr lang="en-CA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Graphs created in a scientific graphing program (e.g.. Sigma Plot, Prism, SPSS, Statistics) should be saved as JPEG or TIFF. </a:t>
            </a: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02CB2B0D-F2B4-4CC0-9CCB-85630250572D}"/>
              </a:ext>
            </a:extLst>
          </p:cNvPr>
          <p:cNvSpPr/>
          <p:nvPr/>
        </p:nvSpPr>
        <p:spPr>
          <a:xfrm>
            <a:off x="21300758" y="18647816"/>
            <a:ext cx="43421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0E014D8C-387D-4F07-B378-9D0759E48393}"/>
              </a:ext>
            </a:extLst>
          </p:cNvPr>
          <p:cNvSpPr/>
          <p:nvPr/>
        </p:nvSpPr>
        <p:spPr>
          <a:xfrm>
            <a:off x="26147666" y="18652731"/>
            <a:ext cx="43421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38" name="Text Box 40">
            <a:extLst>
              <a:ext uri="{FF2B5EF4-FFF2-40B4-BE49-F238E27FC236}">
                <a16:creationId xmlns:a16="http://schemas.microsoft.com/office/drawing/2014/main" id="{323B92CA-AEF0-47EF-83C5-0259D9FA0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25011" y="3012818"/>
            <a:ext cx="27488496" cy="2366358"/>
          </a:xfrm>
          <a:prstGeom prst="rect">
            <a:avLst/>
          </a:prstGeom>
          <a:noFill/>
          <a:ln>
            <a:noFill/>
          </a:ln>
          <a:effectLst/>
        </p:spPr>
        <p:txBody>
          <a:bodyPr lIns="430266" tIns="430266" rIns="430266" bIns="430266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Authors, FIRST NAME INITIAL, SURNAME, presenting author(s) underlined, Affiliations1 numbered in superscript</a:t>
            </a:r>
          </a:p>
          <a:p>
            <a:pPr>
              <a:spcBef>
                <a:spcPct val="20000"/>
              </a:spcBef>
            </a:pPr>
            <a:r>
              <a:rPr lang="en-AU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AU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SMITH</a:t>
            </a:r>
            <a:r>
              <a:rPr lang="en-US" sz="3200" u="sng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en-AU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N. HARRISON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2 </a:t>
            </a:r>
            <a:r>
              <a:rPr lang="en-AU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P. MATTHEWS</a:t>
            </a:r>
            <a:r>
              <a:rPr lang="en-AU" sz="3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>
              <a:spcBef>
                <a:spcPct val="20000"/>
              </a:spcBef>
            </a:pPr>
            <a:r>
              <a:rPr lang="en-AU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University of New South Wales, Sydney, Australia</a:t>
            </a:r>
          </a:p>
          <a:p>
            <a:pPr>
              <a:spcBef>
                <a:spcPct val="20000"/>
              </a:spcBef>
            </a:pPr>
            <a:r>
              <a:rPr lang="en-AU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Royal Brisbane Hospital, Brisbane, Australia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CF80A7EE-38B5-42E3-B049-4C2AB380BC05}"/>
              </a:ext>
            </a:extLst>
          </p:cNvPr>
          <p:cNvSpPr/>
          <p:nvPr/>
        </p:nvSpPr>
        <p:spPr>
          <a:xfrm>
            <a:off x="12149760" y="1365291"/>
            <a:ext cx="25233587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9600" b="1" cap="all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Poster title</a:t>
            </a:r>
            <a:endParaRPr lang="es-ES" sz="4000" dirty="0">
              <a:solidFill>
                <a:schemeClr val="bg1"/>
              </a:solidFill>
            </a:endParaRPr>
          </a:p>
        </p:txBody>
      </p:sp>
      <p:sp>
        <p:nvSpPr>
          <p:cNvPr id="80" name="Rectángulo 79">
            <a:extLst>
              <a:ext uri="{FF2B5EF4-FFF2-40B4-BE49-F238E27FC236}">
                <a16:creationId xmlns:a16="http://schemas.microsoft.com/office/drawing/2014/main" id="{44549467-280E-46D3-8C52-BC51F9F47270}"/>
              </a:ext>
            </a:extLst>
          </p:cNvPr>
          <p:cNvSpPr/>
          <p:nvPr/>
        </p:nvSpPr>
        <p:spPr>
          <a:xfrm>
            <a:off x="26147666" y="8347123"/>
            <a:ext cx="4342138" cy="96656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sp>
        <p:nvSpPr>
          <p:cNvPr id="84" name="Rectángulo 83">
            <a:extLst>
              <a:ext uri="{FF2B5EF4-FFF2-40B4-BE49-F238E27FC236}">
                <a16:creationId xmlns:a16="http://schemas.microsoft.com/office/drawing/2014/main" id="{3F0B85F2-ED9A-4769-82B1-D219BD956C65}"/>
              </a:ext>
            </a:extLst>
          </p:cNvPr>
          <p:cNvSpPr/>
          <p:nvPr/>
        </p:nvSpPr>
        <p:spPr>
          <a:xfrm>
            <a:off x="38224707" y="22885672"/>
            <a:ext cx="9465701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AKNOWLEDGEMENTS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id="{71D9BAFC-153A-467F-AE81-5A49D9D592D4}"/>
              </a:ext>
            </a:extLst>
          </p:cNvPr>
          <p:cNvSpPr/>
          <p:nvPr/>
        </p:nvSpPr>
        <p:spPr>
          <a:xfrm>
            <a:off x="38734575" y="24255580"/>
            <a:ext cx="101013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52107" eaLnBrk="0" hangingPunct="0">
              <a:spcBef>
                <a:spcPct val="50000"/>
              </a:spcBef>
            </a:pPr>
            <a: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4" name="Gráfico 103">
            <a:extLst>
              <a:ext uri="{FF2B5EF4-FFF2-40B4-BE49-F238E27FC236}">
                <a16:creationId xmlns:a16="http://schemas.microsoft.com/office/drawing/2014/main" id="{322E9464-20C2-403A-AC0C-E52E6B33AC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8676" y="7897299"/>
            <a:ext cx="8291428" cy="1144606"/>
          </a:xfrm>
          <a:prstGeom prst="rect">
            <a:avLst/>
          </a:prstGeom>
        </p:spPr>
      </p:pic>
      <p:sp>
        <p:nvSpPr>
          <p:cNvPr id="19" name="Rectángulo 18">
            <a:extLst>
              <a:ext uri="{FF2B5EF4-FFF2-40B4-BE49-F238E27FC236}">
                <a16:creationId xmlns:a16="http://schemas.microsoft.com/office/drawing/2014/main" id="{A5A072C9-26BE-4800-8AE1-CF5F10DB7C42}"/>
              </a:ext>
            </a:extLst>
          </p:cNvPr>
          <p:cNvSpPr/>
          <p:nvPr/>
        </p:nvSpPr>
        <p:spPr>
          <a:xfrm>
            <a:off x="655213" y="8042235"/>
            <a:ext cx="8285588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r>
              <a:rPr lang="en-US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105" name="Gráfico 104">
            <a:extLst>
              <a:ext uri="{FF2B5EF4-FFF2-40B4-BE49-F238E27FC236}">
                <a16:creationId xmlns:a16="http://schemas.microsoft.com/office/drawing/2014/main" id="{8EB05FFE-3187-4DE8-BFCD-A4F3BEF5E8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6764" y="15292104"/>
            <a:ext cx="8291428" cy="1144606"/>
          </a:xfrm>
          <a:prstGeom prst="rect">
            <a:avLst/>
          </a:prstGeom>
        </p:spPr>
      </p:pic>
      <p:sp>
        <p:nvSpPr>
          <p:cNvPr id="106" name="Rectángulo 105">
            <a:extLst>
              <a:ext uri="{FF2B5EF4-FFF2-40B4-BE49-F238E27FC236}">
                <a16:creationId xmlns:a16="http://schemas.microsoft.com/office/drawing/2014/main" id="{8A632FD1-C344-4CE0-AB37-F364643A32E0}"/>
              </a:ext>
            </a:extLst>
          </p:cNvPr>
          <p:cNvSpPr/>
          <p:nvPr/>
        </p:nvSpPr>
        <p:spPr>
          <a:xfrm>
            <a:off x="673300" y="15437040"/>
            <a:ext cx="8267499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107" name="Gráfico 106">
            <a:extLst>
              <a:ext uri="{FF2B5EF4-FFF2-40B4-BE49-F238E27FC236}">
                <a16:creationId xmlns:a16="http://schemas.microsoft.com/office/drawing/2014/main" id="{5FD46D79-C4E4-4DC6-AC09-052028C189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6406" y="22754036"/>
            <a:ext cx="8291428" cy="1144606"/>
          </a:xfrm>
          <a:prstGeom prst="rect">
            <a:avLst/>
          </a:prstGeom>
        </p:spPr>
      </p:pic>
      <p:sp>
        <p:nvSpPr>
          <p:cNvPr id="108" name="Rectángulo 107">
            <a:extLst>
              <a:ext uri="{FF2B5EF4-FFF2-40B4-BE49-F238E27FC236}">
                <a16:creationId xmlns:a16="http://schemas.microsoft.com/office/drawing/2014/main" id="{532CC95B-C00E-47D4-B0B0-D391A7D82BDE}"/>
              </a:ext>
            </a:extLst>
          </p:cNvPr>
          <p:cNvSpPr/>
          <p:nvPr/>
        </p:nvSpPr>
        <p:spPr>
          <a:xfrm>
            <a:off x="672942" y="22898972"/>
            <a:ext cx="8605183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109" name="Gráfico 108">
            <a:extLst>
              <a:ext uri="{FF2B5EF4-FFF2-40B4-BE49-F238E27FC236}">
                <a16:creationId xmlns:a16="http://schemas.microsoft.com/office/drawing/2014/main" id="{093D0AEA-B4C0-466B-B154-9C7A1D579D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348490" y="22758205"/>
            <a:ext cx="9658602" cy="1144606"/>
          </a:xfrm>
          <a:prstGeom prst="rect">
            <a:avLst/>
          </a:prstGeom>
        </p:spPr>
      </p:pic>
      <p:sp>
        <p:nvSpPr>
          <p:cNvPr id="111" name="Rectángulo 110">
            <a:extLst>
              <a:ext uri="{FF2B5EF4-FFF2-40B4-BE49-F238E27FC236}">
                <a16:creationId xmlns:a16="http://schemas.microsoft.com/office/drawing/2014/main" id="{E8E9CC9A-3523-4647-AFA8-2FC5ECA951E0}"/>
              </a:ext>
            </a:extLst>
          </p:cNvPr>
          <p:cNvSpPr/>
          <p:nvPr/>
        </p:nvSpPr>
        <p:spPr>
          <a:xfrm>
            <a:off x="11375027" y="22898972"/>
            <a:ext cx="9656173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113" name="Gráfico 112">
            <a:extLst>
              <a:ext uri="{FF2B5EF4-FFF2-40B4-BE49-F238E27FC236}">
                <a16:creationId xmlns:a16="http://schemas.microsoft.com/office/drawing/2014/main" id="{93723462-DB11-4C2D-A80F-FCD8A89B51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301380" y="22782415"/>
            <a:ext cx="10416519" cy="1144606"/>
          </a:xfrm>
          <a:prstGeom prst="rect">
            <a:avLst/>
          </a:prstGeom>
        </p:spPr>
      </p:pic>
      <p:pic>
        <p:nvPicPr>
          <p:cNvPr id="117" name="Gráfico 116">
            <a:extLst>
              <a:ext uri="{FF2B5EF4-FFF2-40B4-BE49-F238E27FC236}">
                <a16:creationId xmlns:a16="http://schemas.microsoft.com/office/drawing/2014/main" id="{901EF587-9E0F-411A-B48D-03D28266BD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198170" y="22812939"/>
            <a:ext cx="10416519" cy="1144606"/>
          </a:xfrm>
          <a:prstGeom prst="rect">
            <a:avLst/>
          </a:prstGeom>
        </p:spPr>
      </p:pic>
      <p:sp>
        <p:nvSpPr>
          <p:cNvPr id="118" name="Rectángulo 117">
            <a:extLst>
              <a:ext uri="{FF2B5EF4-FFF2-40B4-BE49-F238E27FC236}">
                <a16:creationId xmlns:a16="http://schemas.microsoft.com/office/drawing/2014/main" id="{3D2D9196-22FB-416F-8D9E-84842895D53B}"/>
              </a:ext>
            </a:extLst>
          </p:cNvPr>
          <p:cNvSpPr/>
          <p:nvPr/>
        </p:nvSpPr>
        <p:spPr>
          <a:xfrm>
            <a:off x="38224707" y="22937072"/>
            <a:ext cx="10415984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19" name="Rectángulo 118">
            <a:extLst>
              <a:ext uri="{FF2B5EF4-FFF2-40B4-BE49-F238E27FC236}">
                <a16:creationId xmlns:a16="http://schemas.microsoft.com/office/drawing/2014/main" id="{E56A4D24-9FF3-40B5-B533-36186F9411EC}"/>
              </a:ext>
            </a:extLst>
          </p:cNvPr>
          <p:cNvSpPr/>
          <p:nvPr/>
        </p:nvSpPr>
        <p:spPr>
          <a:xfrm>
            <a:off x="23366017" y="22898972"/>
            <a:ext cx="10415984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121" name="Gráfico 120">
            <a:extLst>
              <a:ext uri="{FF2B5EF4-FFF2-40B4-BE49-F238E27FC236}">
                <a16:creationId xmlns:a16="http://schemas.microsoft.com/office/drawing/2014/main" id="{8A8F326A-DE8B-43D4-8934-83267D908B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224172" y="27292601"/>
            <a:ext cx="10416519" cy="1144606"/>
          </a:xfrm>
          <a:prstGeom prst="rect">
            <a:avLst/>
          </a:prstGeom>
        </p:spPr>
      </p:pic>
      <p:sp>
        <p:nvSpPr>
          <p:cNvPr id="122" name="Rectángulo 121">
            <a:extLst>
              <a:ext uri="{FF2B5EF4-FFF2-40B4-BE49-F238E27FC236}">
                <a16:creationId xmlns:a16="http://schemas.microsoft.com/office/drawing/2014/main" id="{167A2DB9-CB3A-451F-817B-AF5A2F5C9B0A}"/>
              </a:ext>
            </a:extLst>
          </p:cNvPr>
          <p:cNvSpPr/>
          <p:nvPr/>
        </p:nvSpPr>
        <p:spPr>
          <a:xfrm>
            <a:off x="38250709" y="27437537"/>
            <a:ext cx="10415984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INFORMATION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48" name="Rectangle 28">
            <a:extLst>
              <a:ext uri="{FF2B5EF4-FFF2-40B4-BE49-F238E27FC236}">
                <a16:creationId xmlns:a16="http://schemas.microsoft.com/office/drawing/2014/main" id="{02BBCB47-85E6-450B-BE86-4E52CF113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21012" y="1370884"/>
            <a:ext cx="8704735" cy="4028637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375509" tIns="375509" rIns="375509" bIns="375509" anchor="ctr"/>
          <a:lstStyle/>
          <a:p>
            <a:pPr algn="ctr" defTabSz="952107" eaLnBrk="0" hangingPunct="0">
              <a:spcBef>
                <a:spcPct val="50000"/>
              </a:spcBef>
            </a:pPr>
            <a:r>
              <a:rPr lang="en-US" sz="4000" b="1" dirty="0">
                <a:solidFill>
                  <a:srgbClr val="006AA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Add your logo here</a:t>
            </a:r>
          </a:p>
        </p:txBody>
      </p:sp>
      <p:pic>
        <p:nvPicPr>
          <p:cNvPr id="47" name="Gráfico 46">
            <a:extLst>
              <a:ext uri="{FF2B5EF4-FFF2-40B4-BE49-F238E27FC236}">
                <a16:creationId xmlns:a16="http://schemas.microsoft.com/office/drawing/2014/main" id="{6C95193D-2355-4F3E-94F8-9F55172A4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308662" y="7895967"/>
            <a:ext cx="9658602" cy="1144606"/>
          </a:xfrm>
          <a:prstGeom prst="rect">
            <a:avLst/>
          </a:prstGeom>
        </p:spPr>
      </p:pic>
      <p:sp>
        <p:nvSpPr>
          <p:cNvPr id="49" name="Rectángulo 48">
            <a:extLst>
              <a:ext uri="{FF2B5EF4-FFF2-40B4-BE49-F238E27FC236}">
                <a16:creationId xmlns:a16="http://schemas.microsoft.com/office/drawing/2014/main" id="{501EEF4B-C0C5-4956-BB49-D6A87971C1C9}"/>
              </a:ext>
            </a:extLst>
          </p:cNvPr>
          <p:cNvSpPr/>
          <p:nvPr/>
        </p:nvSpPr>
        <p:spPr>
          <a:xfrm>
            <a:off x="11335199" y="8036734"/>
            <a:ext cx="9656173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51" name="Imagen 50">
            <a:extLst>
              <a:ext uri="{FF2B5EF4-FFF2-40B4-BE49-F238E27FC236}">
                <a16:creationId xmlns:a16="http://schemas.microsoft.com/office/drawing/2014/main" id="{E31DAC82-BDB2-4F78-9A70-DC15C55487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959" y="1096114"/>
            <a:ext cx="5549724" cy="5919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0014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571</TotalTime>
  <Words>597</Words>
  <Application>Microsoft Office PowerPoint</Application>
  <PresentationFormat>Personalizado</PresentationFormat>
  <Paragraphs>41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Leticia Gómez Aguado</dc:creator>
  <cp:lastModifiedBy>Daniel Zaldumbide</cp:lastModifiedBy>
  <cp:revision>51</cp:revision>
  <cp:lastPrinted>2021-04-19T11:04:12Z</cp:lastPrinted>
  <dcterms:created xsi:type="dcterms:W3CDTF">2021-04-14T13:13:01Z</dcterms:created>
  <dcterms:modified xsi:type="dcterms:W3CDTF">2021-10-20T01:43:59Z</dcterms:modified>
</cp:coreProperties>
</file>