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6"/>
    <p:sldMasterId id="2147483798" r:id="rId7"/>
  </p:sldMasterIdLst>
  <p:notesMasterIdLst>
    <p:notesMasterId r:id="rId11"/>
  </p:notesMasterIdLst>
  <p:sldIdLst>
    <p:sldId id="274" r:id="rId8"/>
    <p:sldId id="275" r:id="rId9"/>
    <p:sldId id="256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53143A9-B1B1-4E91-9B06-9873C794DEF1}">
          <p14:sldIdLst>
            <p14:sldId id="274"/>
            <p14:sldId id="275"/>
          </p14:sldIdLst>
        </p14:section>
        <p14:section name="Default Section" id="{ED9EDF24-B1B8-48A4-BD61-9910F7DC62F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Irelan" initials="PI" lastIdx="5" clrIdx="0">
    <p:extLst>
      <p:ext uri="{19B8F6BF-5375-455C-9EA6-DF929625EA0E}">
        <p15:presenceInfo xmlns:p15="http://schemas.microsoft.com/office/powerpoint/2012/main" userId="S-1-5-21-2606473280-548047295-8510507-2614" providerId="AD"/>
      </p:ext>
    </p:extLst>
  </p:cmAuthor>
  <p:cmAuthor id="2" name="Leah Enser" initials="LE" lastIdx="7" clrIdx="1">
    <p:extLst>
      <p:ext uri="{19B8F6BF-5375-455C-9EA6-DF929625EA0E}">
        <p15:presenceInfo xmlns:p15="http://schemas.microsoft.com/office/powerpoint/2012/main" userId="S::LEnser@hq.hematology.org::e57fe1d5-a7c5-48f2-8de5-f35c902705dd" providerId="AD"/>
      </p:ext>
    </p:extLst>
  </p:cmAuthor>
  <p:cmAuthor id="3" name="Andrea Fischer" initials="AF" lastIdx="4" clrIdx="2">
    <p:extLst>
      <p:ext uri="{19B8F6BF-5375-455C-9EA6-DF929625EA0E}">
        <p15:presenceInfo xmlns:p15="http://schemas.microsoft.com/office/powerpoint/2012/main" userId="S::afischer@hq.hematology.org::4b95cff0-6568-4437-baae-975df7599425" providerId="AD"/>
      </p:ext>
    </p:extLst>
  </p:cmAuthor>
  <p:cmAuthor id="4" name="Amanda Szabo" initials="AS" lastIdx="12" clrIdx="3">
    <p:extLst>
      <p:ext uri="{19B8F6BF-5375-455C-9EA6-DF929625EA0E}">
        <p15:presenceInfo xmlns:p15="http://schemas.microsoft.com/office/powerpoint/2012/main" userId="S::aszabo@hq.hematology.org::4ad49d8b-9cb7-40f0-85a4-956641580a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62B30"/>
    <a:srgbClr val="CD113B"/>
    <a:srgbClr val="A1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5AE72-C598-4ADD-8A99-2AFAE763742F}" v="31" dt="2023-12-09T14:32:22.697"/>
    <p1510:client id="{7414AF8D-DDBD-45B0-B9BA-75E3D9372D66}" v="32" dt="2023-12-09T14:37:52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2160"/>
        <p:guide pos="285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a Sampson" userId="ffbcd245-b28b-46d0-af38-a42e7a6c4ddf" providerId="ADAL" clId="{0CF5AE72-C598-4ADD-8A99-2AFAE763742F}"/>
    <pc:docChg chg="custSel addSld delSld modSld addMainMaster delMainMaster modMainMaster modSection">
      <pc:chgData name="Kira Sampson" userId="ffbcd245-b28b-46d0-af38-a42e7a6c4ddf" providerId="ADAL" clId="{0CF5AE72-C598-4ADD-8A99-2AFAE763742F}" dt="2023-12-09T22:33:41.483" v="162" actId="47"/>
      <pc:docMkLst>
        <pc:docMk/>
      </pc:docMkLst>
      <pc:sldChg chg="modSp mod">
        <pc:chgData name="Kira Sampson" userId="ffbcd245-b28b-46d0-af38-a42e7a6c4ddf" providerId="ADAL" clId="{0CF5AE72-C598-4ADD-8A99-2AFAE763742F}" dt="2023-12-08T22:29:17.777" v="0" actId="1076"/>
        <pc:sldMkLst>
          <pc:docMk/>
          <pc:sldMk cId="3877846933" sldId="274"/>
        </pc:sldMkLst>
        <pc:spChg chg="mod">
          <ac:chgData name="Kira Sampson" userId="ffbcd245-b28b-46d0-af38-a42e7a6c4ddf" providerId="ADAL" clId="{0CF5AE72-C598-4ADD-8A99-2AFAE763742F}" dt="2023-12-08T22:29:17.777" v="0" actId="1076"/>
          <ac:spMkLst>
            <pc:docMk/>
            <pc:sldMk cId="3877846933" sldId="274"/>
            <ac:spMk id="5" creationId="{692F0476-1966-4CD5-9E2F-6332FDA7F5A3}"/>
          </ac:spMkLst>
        </pc:spChg>
      </pc:sldChg>
      <pc:sldChg chg="modSp mod">
        <pc:chgData name="Kira Sampson" userId="ffbcd245-b28b-46d0-af38-a42e7a6c4ddf" providerId="ADAL" clId="{0CF5AE72-C598-4ADD-8A99-2AFAE763742F}" dt="2023-12-09T00:49:29.010" v="37" actId="20577"/>
        <pc:sldMkLst>
          <pc:docMk/>
          <pc:sldMk cId="2883159505" sldId="275"/>
        </pc:sldMkLst>
        <pc:spChg chg="mod">
          <ac:chgData name="Kira Sampson" userId="ffbcd245-b28b-46d0-af38-a42e7a6c4ddf" providerId="ADAL" clId="{0CF5AE72-C598-4ADD-8A99-2AFAE763742F}" dt="2023-12-09T00:49:29.010" v="37" actId="20577"/>
          <ac:spMkLst>
            <pc:docMk/>
            <pc:sldMk cId="2883159505" sldId="275"/>
            <ac:spMk id="3" creationId="{C11A9B70-4685-455F-825C-F423F1DB810C}"/>
          </ac:spMkLst>
        </pc:spChg>
      </pc:sldChg>
      <pc:sldChg chg="del">
        <pc:chgData name="Kira Sampson" userId="ffbcd245-b28b-46d0-af38-a42e7a6c4ddf" providerId="ADAL" clId="{0CF5AE72-C598-4ADD-8A99-2AFAE763742F}" dt="2023-12-09T14:29:12.832" v="75" actId="47"/>
        <pc:sldMkLst>
          <pc:docMk/>
          <pc:sldMk cId="30419011" sldId="276"/>
        </pc:sldMkLst>
      </pc:sldChg>
      <pc:sldChg chg="del">
        <pc:chgData name="Kira Sampson" userId="ffbcd245-b28b-46d0-af38-a42e7a6c4ddf" providerId="ADAL" clId="{0CF5AE72-C598-4ADD-8A99-2AFAE763742F}" dt="2023-12-09T14:29:13.901" v="76" actId="47"/>
        <pc:sldMkLst>
          <pc:docMk/>
          <pc:sldMk cId="2861319260" sldId="277"/>
        </pc:sldMkLst>
      </pc:sldChg>
      <pc:sldChg chg="del">
        <pc:chgData name="Kira Sampson" userId="ffbcd245-b28b-46d0-af38-a42e7a6c4ddf" providerId="ADAL" clId="{0CF5AE72-C598-4ADD-8A99-2AFAE763742F}" dt="2023-12-09T14:29:14.978" v="77" actId="47"/>
        <pc:sldMkLst>
          <pc:docMk/>
          <pc:sldMk cId="1219695537" sldId="278"/>
        </pc:sldMkLst>
      </pc:sldChg>
      <pc:sldChg chg="del">
        <pc:chgData name="Kira Sampson" userId="ffbcd245-b28b-46d0-af38-a42e7a6c4ddf" providerId="ADAL" clId="{0CF5AE72-C598-4ADD-8A99-2AFAE763742F}" dt="2023-12-09T14:29:15.797" v="78" actId="47"/>
        <pc:sldMkLst>
          <pc:docMk/>
          <pc:sldMk cId="3803699448" sldId="279"/>
        </pc:sldMkLst>
      </pc:sldChg>
      <pc:sldChg chg="del">
        <pc:chgData name="Kira Sampson" userId="ffbcd245-b28b-46d0-af38-a42e7a6c4ddf" providerId="ADAL" clId="{0CF5AE72-C598-4ADD-8A99-2AFAE763742F}" dt="2023-12-09T14:29:16.593" v="79" actId="47"/>
        <pc:sldMkLst>
          <pc:docMk/>
          <pc:sldMk cId="2353015631" sldId="280"/>
        </pc:sldMkLst>
      </pc:sldChg>
      <pc:sldChg chg="del">
        <pc:chgData name="Kira Sampson" userId="ffbcd245-b28b-46d0-af38-a42e7a6c4ddf" providerId="ADAL" clId="{0CF5AE72-C598-4ADD-8A99-2AFAE763742F}" dt="2023-12-09T14:29:17.491" v="80" actId="47"/>
        <pc:sldMkLst>
          <pc:docMk/>
          <pc:sldMk cId="202075402" sldId="281"/>
        </pc:sldMkLst>
      </pc:sldChg>
      <pc:sldChg chg="del">
        <pc:chgData name="Kira Sampson" userId="ffbcd245-b28b-46d0-af38-a42e7a6c4ddf" providerId="ADAL" clId="{0CF5AE72-C598-4ADD-8A99-2AFAE763742F}" dt="2023-12-09T14:29:18.521" v="81" actId="47"/>
        <pc:sldMkLst>
          <pc:docMk/>
          <pc:sldMk cId="753876806" sldId="282"/>
        </pc:sldMkLst>
      </pc:sldChg>
      <pc:sldChg chg="del">
        <pc:chgData name="Kira Sampson" userId="ffbcd245-b28b-46d0-af38-a42e7a6c4ddf" providerId="ADAL" clId="{0CF5AE72-C598-4ADD-8A99-2AFAE763742F}" dt="2023-12-09T14:29:21.092" v="82" actId="47"/>
        <pc:sldMkLst>
          <pc:docMk/>
          <pc:sldMk cId="850326551" sldId="283"/>
        </pc:sldMkLst>
      </pc:sldChg>
      <pc:sldChg chg="del">
        <pc:chgData name="Kira Sampson" userId="ffbcd245-b28b-46d0-af38-a42e7a6c4ddf" providerId="ADAL" clId="{0CF5AE72-C598-4ADD-8A99-2AFAE763742F}" dt="2023-12-09T14:29:22.903" v="83" actId="47"/>
        <pc:sldMkLst>
          <pc:docMk/>
          <pc:sldMk cId="1372927164" sldId="284"/>
        </pc:sldMkLst>
      </pc:sldChg>
      <pc:sldChg chg="del">
        <pc:chgData name="Kira Sampson" userId="ffbcd245-b28b-46d0-af38-a42e7a6c4ddf" providerId="ADAL" clId="{0CF5AE72-C598-4ADD-8A99-2AFAE763742F}" dt="2023-12-08T22:41:20.801" v="5" actId="47"/>
        <pc:sldMkLst>
          <pc:docMk/>
          <pc:sldMk cId="3963717009" sldId="285"/>
        </pc:sldMkLst>
      </pc:sldChg>
      <pc:sldChg chg="del">
        <pc:chgData name="Kira Sampson" userId="ffbcd245-b28b-46d0-af38-a42e7a6c4ddf" providerId="ADAL" clId="{0CF5AE72-C598-4ADD-8A99-2AFAE763742F}" dt="2023-12-08T22:41:21.875" v="6" actId="47"/>
        <pc:sldMkLst>
          <pc:docMk/>
          <pc:sldMk cId="1624258387" sldId="286"/>
        </pc:sldMkLst>
      </pc:sldChg>
      <pc:sldChg chg="del">
        <pc:chgData name="Kira Sampson" userId="ffbcd245-b28b-46d0-af38-a42e7a6c4ddf" providerId="ADAL" clId="{0CF5AE72-C598-4ADD-8A99-2AFAE763742F}" dt="2023-12-08T22:41:22.466" v="7" actId="47"/>
        <pc:sldMkLst>
          <pc:docMk/>
          <pc:sldMk cId="2301928718" sldId="287"/>
        </pc:sldMkLst>
      </pc:sldChg>
      <pc:sldChg chg="del">
        <pc:chgData name="Kira Sampson" userId="ffbcd245-b28b-46d0-af38-a42e7a6c4ddf" providerId="ADAL" clId="{0CF5AE72-C598-4ADD-8A99-2AFAE763742F}" dt="2023-12-08T22:41:23.380" v="8" actId="47"/>
        <pc:sldMkLst>
          <pc:docMk/>
          <pc:sldMk cId="364127640" sldId="288"/>
        </pc:sldMkLst>
      </pc:sldChg>
      <pc:sldChg chg="del">
        <pc:chgData name="Kira Sampson" userId="ffbcd245-b28b-46d0-af38-a42e7a6c4ddf" providerId="ADAL" clId="{0CF5AE72-C598-4ADD-8A99-2AFAE763742F}" dt="2023-12-08T22:41:24.314" v="9" actId="47"/>
        <pc:sldMkLst>
          <pc:docMk/>
          <pc:sldMk cId="1101067375" sldId="289"/>
        </pc:sldMkLst>
      </pc:sldChg>
      <pc:sldChg chg="del">
        <pc:chgData name="Kira Sampson" userId="ffbcd245-b28b-46d0-af38-a42e7a6c4ddf" providerId="ADAL" clId="{0CF5AE72-C598-4ADD-8A99-2AFAE763742F}" dt="2023-12-08T22:41:24.838" v="10" actId="47"/>
        <pc:sldMkLst>
          <pc:docMk/>
          <pc:sldMk cId="3813322862" sldId="290"/>
        </pc:sldMkLst>
      </pc:sldChg>
      <pc:sldChg chg="del">
        <pc:chgData name="Kira Sampson" userId="ffbcd245-b28b-46d0-af38-a42e7a6c4ddf" providerId="ADAL" clId="{0CF5AE72-C598-4ADD-8A99-2AFAE763742F}" dt="2023-12-08T22:41:25.571" v="11" actId="47"/>
        <pc:sldMkLst>
          <pc:docMk/>
          <pc:sldMk cId="3358960660" sldId="291"/>
        </pc:sldMkLst>
      </pc:sldChg>
      <pc:sldChg chg="del">
        <pc:chgData name="Kira Sampson" userId="ffbcd245-b28b-46d0-af38-a42e7a6c4ddf" providerId="ADAL" clId="{0CF5AE72-C598-4ADD-8A99-2AFAE763742F}" dt="2023-12-08T22:41:26.460" v="12" actId="47"/>
        <pc:sldMkLst>
          <pc:docMk/>
          <pc:sldMk cId="3455023303" sldId="292"/>
        </pc:sldMkLst>
      </pc:sldChg>
      <pc:sldChg chg="del">
        <pc:chgData name="Kira Sampson" userId="ffbcd245-b28b-46d0-af38-a42e7a6c4ddf" providerId="ADAL" clId="{0CF5AE72-C598-4ADD-8A99-2AFAE763742F}" dt="2023-12-08T22:41:27.073" v="13" actId="47"/>
        <pc:sldMkLst>
          <pc:docMk/>
          <pc:sldMk cId="421212389" sldId="293"/>
        </pc:sldMkLst>
      </pc:sldChg>
      <pc:sldChg chg="del">
        <pc:chgData name="Kira Sampson" userId="ffbcd245-b28b-46d0-af38-a42e7a6c4ddf" providerId="ADAL" clId="{0CF5AE72-C598-4ADD-8A99-2AFAE763742F}" dt="2023-12-08T22:41:27.837" v="14" actId="47"/>
        <pc:sldMkLst>
          <pc:docMk/>
          <pc:sldMk cId="1850122129" sldId="294"/>
        </pc:sldMkLst>
      </pc:sldChg>
      <pc:sldChg chg="del">
        <pc:chgData name="Kira Sampson" userId="ffbcd245-b28b-46d0-af38-a42e7a6c4ddf" providerId="ADAL" clId="{0CF5AE72-C598-4ADD-8A99-2AFAE763742F}" dt="2023-12-09T22:33:35.514" v="155" actId="47"/>
        <pc:sldMkLst>
          <pc:docMk/>
          <pc:sldMk cId="802721908" sldId="302"/>
        </pc:sldMkLst>
      </pc:sldChg>
      <pc:sldChg chg="del">
        <pc:chgData name="Kira Sampson" userId="ffbcd245-b28b-46d0-af38-a42e7a6c4ddf" providerId="ADAL" clId="{0CF5AE72-C598-4ADD-8A99-2AFAE763742F}" dt="2023-12-09T22:33:36.316" v="156" actId="47"/>
        <pc:sldMkLst>
          <pc:docMk/>
          <pc:sldMk cId="789915564" sldId="303"/>
        </pc:sldMkLst>
      </pc:sldChg>
      <pc:sldChg chg="del">
        <pc:chgData name="Kira Sampson" userId="ffbcd245-b28b-46d0-af38-a42e7a6c4ddf" providerId="ADAL" clId="{0CF5AE72-C598-4ADD-8A99-2AFAE763742F}" dt="2023-12-09T22:33:37.160" v="157" actId="47"/>
        <pc:sldMkLst>
          <pc:docMk/>
          <pc:sldMk cId="573711617" sldId="304"/>
        </pc:sldMkLst>
      </pc:sldChg>
      <pc:sldChg chg="del">
        <pc:chgData name="Kira Sampson" userId="ffbcd245-b28b-46d0-af38-a42e7a6c4ddf" providerId="ADAL" clId="{0CF5AE72-C598-4ADD-8A99-2AFAE763742F}" dt="2023-12-09T22:33:37.768" v="158" actId="47"/>
        <pc:sldMkLst>
          <pc:docMk/>
          <pc:sldMk cId="1111520382" sldId="305"/>
        </pc:sldMkLst>
      </pc:sldChg>
      <pc:sldChg chg="del">
        <pc:chgData name="Kira Sampson" userId="ffbcd245-b28b-46d0-af38-a42e7a6c4ddf" providerId="ADAL" clId="{0CF5AE72-C598-4ADD-8A99-2AFAE763742F}" dt="2023-12-09T22:33:38.370" v="159" actId="47"/>
        <pc:sldMkLst>
          <pc:docMk/>
          <pc:sldMk cId="123511793" sldId="306"/>
        </pc:sldMkLst>
      </pc:sldChg>
      <pc:sldChg chg="del">
        <pc:chgData name="Kira Sampson" userId="ffbcd245-b28b-46d0-af38-a42e7a6c4ddf" providerId="ADAL" clId="{0CF5AE72-C598-4ADD-8A99-2AFAE763742F}" dt="2023-12-09T22:33:39.439" v="160" actId="47"/>
        <pc:sldMkLst>
          <pc:docMk/>
          <pc:sldMk cId="1596330690" sldId="307"/>
        </pc:sldMkLst>
      </pc:sldChg>
      <pc:sldChg chg="del">
        <pc:chgData name="Kira Sampson" userId="ffbcd245-b28b-46d0-af38-a42e7a6c4ddf" providerId="ADAL" clId="{0CF5AE72-C598-4ADD-8A99-2AFAE763742F}" dt="2023-12-09T22:33:40.796" v="161" actId="47"/>
        <pc:sldMkLst>
          <pc:docMk/>
          <pc:sldMk cId="1957939835" sldId="308"/>
        </pc:sldMkLst>
      </pc:sldChg>
      <pc:sldChg chg="del">
        <pc:chgData name="Kira Sampson" userId="ffbcd245-b28b-46d0-af38-a42e7a6c4ddf" providerId="ADAL" clId="{0CF5AE72-C598-4ADD-8A99-2AFAE763742F}" dt="2023-12-09T22:33:41.483" v="162" actId="47"/>
        <pc:sldMkLst>
          <pc:docMk/>
          <pc:sldMk cId="2666499791" sldId="309"/>
        </pc:sldMkLst>
      </pc:sldChg>
      <pc:sldChg chg="del">
        <pc:chgData name="Kira Sampson" userId="ffbcd245-b28b-46d0-af38-a42e7a6c4ddf" providerId="ADAL" clId="{0CF5AE72-C598-4ADD-8A99-2AFAE763742F}" dt="2023-12-09T22:33:21.579" v="128" actId="47"/>
        <pc:sldMkLst>
          <pc:docMk/>
          <pc:sldMk cId="1370250305" sldId="310"/>
        </pc:sldMkLst>
      </pc:sldChg>
      <pc:sldChg chg="modSp del mod">
        <pc:chgData name="Kira Sampson" userId="ffbcd245-b28b-46d0-af38-a42e7a6c4ddf" providerId="ADAL" clId="{0CF5AE72-C598-4ADD-8A99-2AFAE763742F}" dt="2023-12-09T22:33:22.301" v="129" actId="47"/>
        <pc:sldMkLst>
          <pc:docMk/>
          <pc:sldMk cId="1894107876" sldId="311"/>
        </pc:sldMkLst>
        <pc:spChg chg="mod">
          <ac:chgData name="Kira Sampson" userId="ffbcd245-b28b-46d0-af38-a42e7a6c4ddf" providerId="ADAL" clId="{0CF5AE72-C598-4ADD-8A99-2AFAE763742F}" dt="2023-12-09T14:26:18.776" v="38" actId="1076"/>
          <ac:spMkLst>
            <pc:docMk/>
            <pc:sldMk cId="1894107876" sldId="311"/>
            <ac:spMk id="24" creationId="{ECC51FC1-D005-6419-3387-C75C6AB8092B}"/>
          </ac:spMkLst>
        </pc:spChg>
      </pc:sldChg>
      <pc:sldChg chg="del">
        <pc:chgData name="Kira Sampson" userId="ffbcd245-b28b-46d0-af38-a42e7a6c4ddf" providerId="ADAL" clId="{0CF5AE72-C598-4ADD-8A99-2AFAE763742F}" dt="2023-12-09T22:33:22.896" v="130" actId="47"/>
        <pc:sldMkLst>
          <pc:docMk/>
          <pc:sldMk cId="20019638" sldId="312"/>
        </pc:sldMkLst>
      </pc:sldChg>
      <pc:sldChg chg="del">
        <pc:chgData name="Kira Sampson" userId="ffbcd245-b28b-46d0-af38-a42e7a6c4ddf" providerId="ADAL" clId="{0CF5AE72-C598-4ADD-8A99-2AFAE763742F}" dt="2023-12-09T22:33:23.793" v="131" actId="47"/>
        <pc:sldMkLst>
          <pc:docMk/>
          <pc:sldMk cId="3864057823" sldId="313"/>
        </pc:sldMkLst>
      </pc:sldChg>
      <pc:sldChg chg="del">
        <pc:chgData name="Kira Sampson" userId="ffbcd245-b28b-46d0-af38-a42e7a6c4ddf" providerId="ADAL" clId="{0CF5AE72-C598-4ADD-8A99-2AFAE763742F}" dt="2023-12-09T22:33:24.304" v="132" actId="47"/>
        <pc:sldMkLst>
          <pc:docMk/>
          <pc:sldMk cId="144643586" sldId="314"/>
        </pc:sldMkLst>
      </pc:sldChg>
      <pc:sldChg chg="del">
        <pc:chgData name="Kira Sampson" userId="ffbcd245-b28b-46d0-af38-a42e7a6c4ddf" providerId="ADAL" clId="{0CF5AE72-C598-4ADD-8A99-2AFAE763742F}" dt="2023-12-09T22:33:24.808" v="133" actId="47"/>
        <pc:sldMkLst>
          <pc:docMk/>
          <pc:sldMk cId="1753705129" sldId="315"/>
        </pc:sldMkLst>
      </pc:sldChg>
      <pc:sldChg chg="del">
        <pc:chgData name="Kira Sampson" userId="ffbcd245-b28b-46d0-af38-a42e7a6c4ddf" providerId="ADAL" clId="{0CF5AE72-C598-4ADD-8A99-2AFAE763742F}" dt="2023-12-09T22:33:25.475" v="134" actId="47"/>
        <pc:sldMkLst>
          <pc:docMk/>
          <pc:sldMk cId="3758383312" sldId="316"/>
        </pc:sldMkLst>
      </pc:sldChg>
      <pc:sldChg chg="addSp modSp add del mod">
        <pc:chgData name="Kira Sampson" userId="ffbcd245-b28b-46d0-af38-a42e7a6c4ddf" providerId="ADAL" clId="{0CF5AE72-C598-4ADD-8A99-2AFAE763742F}" dt="2023-12-09T22:33:26.156" v="135" actId="47"/>
        <pc:sldMkLst>
          <pc:docMk/>
          <pc:sldMk cId="3963717009" sldId="317"/>
        </pc:sldMkLst>
        <pc:spChg chg="add mod">
          <ac:chgData name="Kira Sampson" userId="ffbcd245-b28b-46d0-af38-a42e7a6c4ddf" providerId="ADAL" clId="{0CF5AE72-C598-4ADD-8A99-2AFAE763742F}" dt="2023-12-09T14:27:27.649" v="55" actId="1076"/>
          <ac:spMkLst>
            <pc:docMk/>
            <pc:sldMk cId="3963717009" sldId="317"/>
            <ac:spMk id="2" creationId="{97560FCE-00D4-62E0-B02C-BFA39935E7C7}"/>
          </ac:spMkLst>
        </pc:spChg>
        <pc:spChg chg="add mod">
          <ac:chgData name="Kira Sampson" userId="ffbcd245-b28b-46d0-af38-a42e7a6c4ddf" providerId="ADAL" clId="{0CF5AE72-C598-4ADD-8A99-2AFAE763742F}" dt="2023-12-08T22:42:10.578" v="19" actId="1036"/>
          <ac:spMkLst>
            <pc:docMk/>
            <pc:sldMk cId="3963717009" sldId="317"/>
            <ac:spMk id="2" creationId="{A0414FB0-04B4-5DDF-F536-0101295FAD9F}"/>
          </ac:spMkLst>
        </pc:spChg>
      </pc:sldChg>
      <pc:sldChg chg="addSp modSp add del mod modNotes">
        <pc:chgData name="Kira Sampson" userId="ffbcd245-b28b-46d0-af38-a42e7a6c4ddf" providerId="ADAL" clId="{0CF5AE72-C598-4ADD-8A99-2AFAE763742F}" dt="2023-12-09T22:33:26.732" v="136" actId="47"/>
        <pc:sldMkLst>
          <pc:docMk/>
          <pc:sldMk cId="1624258387" sldId="318"/>
        </pc:sldMkLst>
        <pc:spChg chg="add mod">
          <ac:chgData name="Kira Sampson" userId="ffbcd245-b28b-46d0-af38-a42e7a6c4ddf" providerId="ADAL" clId="{0CF5AE72-C598-4ADD-8A99-2AFAE763742F}" dt="2023-12-09T14:27:35.076" v="57" actId="1076"/>
          <ac:spMkLst>
            <pc:docMk/>
            <pc:sldMk cId="1624258387" sldId="318"/>
            <ac:spMk id="3" creationId="{46990BC2-CE94-4CE9-2A95-87D56DED04A8}"/>
          </ac:spMkLst>
        </pc:spChg>
        <pc:spChg chg="add mod">
          <ac:chgData name="Kira Sampson" userId="ffbcd245-b28b-46d0-af38-a42e7a6c4ddf" providerId="ADAL" clId="{0CF5AE72-C598-4ADD-8A99-2AFAE763742F}" dt="2023-12-08T22:42:13.888" v="20"/>
          <ac:spMkLst>
            <pc:docMk/>
            <pc:sldMk cId="1624258387" sldId="318"/>
            <ac:spMk id="3" creationId="{EED9612A-A841-B8C8-919A-E25A0366C6C7}"/>
          </ac:spMkLst>
        </pc:spChg>
      </pc:sldChg>
      <pc:sldChg chg="addSp modSp add del mod modNotes">
        <pc:chgData name="Kira Sampson" userId="ffbcd245-b28b-46d0-af38-a42e7a6c4ddf" providerId="ADAL" clId="{0CF5AE72-C598-4ADD-8A99-2AFAE763742F}" dt="2023-12-09T22:33:27.186" v="137" actId="47"/>
        <pc:sldMkLst>
          <pc:docMk/>
          <pc:sldMk cId="3002001467" sldId="319"/>
        </pc:sldMkLst>
        <pc:spChg chg="add mod">
          <ac:chgData name="Kira Sampson" userId="ffbcd245-b28b-46d0-af38-a42e7a6c4ddf" providerId="ADAL" clId="{0CF5AE72-C598-4ADD-8A99-2AFAE763742F}" dt="2023-12-09T14:27:41.023" v="59" actId="1076"/>
          <ac:spMkLst>
            <pc:docMk/>
            <pc:sldMk cId="3002001467" sldId="319"/>
            <ac:spMk id="8" creationId="{864033D8-5F14-1FA0-8FA0-BE1B58722AEE}"/>
          </ac:spMkLst>
        </pc:spChg>
      </pc:sldChg>
      <pc:sldChg chg="addSp modSp add del">
        <pc:chgData name="Kira Sampson" userId="ffbcd245-b28b-46d0-af38-a42e7a6c4ddf" providerId="ADAL" clId="{0CF5AE72-C598-4ADD-8A99-2AFAE763742F}" dt="2023-12-09T14:26:29.343" v="41" actId="47"/>
        <pc:sldMkLst>
          <pc:docMk/>
          <pc:sldMk cId="3919635118" sldId="319"/>
        </pc:sldMkLst>
        <pc:spChg chg="add mod">
          <ac:chgData name="Kira Sampson" userId="ffbcd245-b28b-46d0-af38-a42e7a6c4ddf" providerId="ADAL" clId="{0CF5AE72-C598-4ADD-8A99-2AFAE763742F}" dt="2023-12-08T22:42:16.394" v="21"/>
          <ac:spMkLst>
            <pc:docMk/>
            <pc:sldMk cId="3919635118" sldId="319"/>
            <ac:spMk id="8" creationId="{39613765-19A8-C734-9BD4-10871525D21E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7.566" v="138" actId="47"/>
        <pc:sldMkLst>
          <pc:docMk/>
          <pc:sldMk cId="364127640" sldId="320"/>
        </pc:sldMkLst>
        <pc:spChg chg="add mod">
          <ac:chgData name="Kira Sampson" userId="ffbcd245-b28b-46d0-af38-a42e7a6c4ddf" providerId="ADAL" clId="{0CF5AE72-C598-4ADD-8A99-2AFAE763742F}" dt="2023-12-08T22:42:21.592" v="23" actId="1076"/>
          <ac:spMkLst>
            <pc:docMk/>
            <pc:sldMk cId="364127640" sldId="320"/>
            <ac:spMk id="3" creationId="{2F4700FF-286E-AD94-68DC-AE0EFF594DC3}"/>
          </ac:spMkLst>
        </pc:spChg>
        <pc:spChg chg="add mod">
          <ac:chgData name="Kira Sampson" userId="ffbcd245-b28b-46d0-af38-a42e7a6c4ddf" providerId="ADAL" clId="{0CF5AE72-C598-4ADD-8A99-2AFAE763742F}" dt="2023-12-09T14:27:43.333" v="60"/>
          <ac:spMkLst>
            <pc:docMk/>
            <pc:sldMk cId="364127640" sldId="320"/>
            <ac:spMk id="3" creationId="{C5B35B23-0865-EB92-87F3-4BB959331BCE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7.779" v="139" actId="47"/>
        <pc:sldMkLst>
          <pc:docMk/>
          <pc:sldMk cId="1101067375" sldId="321"/>
        </pc:sldMkLst>
        <pc:spChg chg="mod">
          <ac:chgData name="Kira Sampson" userId="ffbcd245-b28b-46d0-af38-a42e7a6c4ddf" providerId="ADAL" clId="{0CF5AE72-C598-4ADD-8A99-2AFAE763742F}" dt="2023-12-09T14:27:14.051" v="51" actId="27636"/>
          <ac:spMkLst>
            <pc:docMk/>
            <pc:sldMk cId="1101067375" sldId="321"/>
            <ac:spMk id="3" creationId="{00000000-0000-0000-0000-000000000000}"/>
          </ac:spMkLst>
        </pc:spChg>
        <pc:spChg chg="add mod">
          <ac:chgData name="Kira Sampson" userId="ffbcd245-b28b-46d0-af38-a42e7a6c4ddf" providerId="ADAL" clId="{0CF5AE72-C598-4ADD-8A99-2AFAE763742F}" dt="2023-12-08T22:42:25.752" v="24"/>
          <ac:spMkLst>
            <pc:docMk/>
            <pc:sldMk cId="1101067375" sldId="321"/>
            <ac:spMk id="6" creationId="{0F9BD2F2-3110-E7D9-CF5B-2A3D0AADE297}"/>
          </ac:spMkLst>
        </pc:spChg>
        <pc:spChg chg="add mod">
          <ac:chgData name="Kira Sampson" userId="ffbcd245-b28b-46d0-af38-a42e7a6c4ddf" providerId="ADAL" clId="{0CF5AE72-C598-4ADD-8A99-2AFAE763742F}" dt="2023-12-09T14:27:52.077" v="62" actId="1076"/>
          <ac:spMkLst>
            <pc:docMk/>
            <pc:sldMk cId="1101067375" sldId="321"/>
            <ac:spMk id="6" creationId="{EE82A164-490E-1D9F-002F-604A93EBD690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8.050" v="140" actId="47"/>
        <pc:sldMkLst>
          <pc:docMk/>
          <pc:sldMk cId="3813322862" sldId="322"/>
        </pc:sldMkLst>
        <pc:spChg chg="add mod">
          <ac:chgData name="Kira Sampson" userId="ffbcd245-b28b-46d0-af38-a42e7a6c4ddf" providerId="ADAL" clId="{0CF5AE72-C598-4ADD-8A99-2AFAE763742F}" dt="2023-12-08T22:42:28.410" v="25"/>
          <ac:spMkLst>
            <pc:docMk/>
            <pc:sldMk cId="3813322862" sldId="322"/>
            <ac:spMk id="2" creationId="{ADCD84FA-D622-535C-E5B4-BE9CBB9D9FB6}"/>
          </ac:spMkLst>
        </pc:spChg>
        <pc:spChg chg="add mod">
          <ac:chgData name="Kira Sampson" userId="ffbcd245-b28b-46d0-af38-a42e7a6c4ddf" providerId="ADAL" clId="{0CF5AE72-C598-4ADD-8A99-2AFAE763742F}" dt="2023-12-09T14:28:08.344" v="64" actId="1076"/>
          <ac:spMkLst>
            <pc:docMk/>
            <pc:sldMk cId="3813322862" sldId="322"/>
            <ac:spMk id="2" creationId="{C9F6261A-C7F7-3FDE-5C18-7C4F3ABF6B2D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8.369" v="141" actId="47"/>
        <pc:sldMkLst>
          <pc:docMk/>
          <pc:sldMk cId="3358960660" sldId="323"/>
        </pc:sldMkLst>
        <pc:spChg chg="add mod">
          <ac:chgData name="Kira Sampson" userId="ffbcd245-b28b-46d0-af38-a42e7a6c4ddf" providerId="ADAL" clId="{0CF5AE72-C598-4ADD-8A99-2AFAE763742F}" dt="2023-12-09T14:28:21.418" v="66" actId="1076"/>
          <ac:spMkLst>
            <pc:docMk/>
            <pc:sldMk cId="3358960660" sldId="323"/>
            <ac:spMk id="2" creationId="{05CC212E-99FB-2ACC-6E99-09D019990C45}"/>
          </ac:spMkLst>
        </pc:spChg>
        <pc:spChg chg="add mod">
          <ac:chgData name="Kira Sampson" userId="ffbcd245-b28b-46d0-af38-a42e7a6c4ddf" providerId="ADAL" clId="{0CF5AE72-C598-4ADD-8A99-2AFAE763742F}" dt="2023-12-08T22:42:30.634" v="26"/>
          <ac:spMkLst>
            <pc:docMk/>
            <pc:sldMk cId="3358960660" sldId="323"/>
            <ac:spMk id="2" creationId="{A21A3B86-77AC-9905-51BC-884BE111ED7E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8.524" v="142" actId="47"/>
        <pc:sldMkLst>
          <pc:docMk/>
          <pc:sldMk cId="3455023303" sldId="324"/>
        </pc:sldMkLst>
        <pc:spChg chg="add mod">
          <ac:chgData name="Kira Sampson" userId="ffbcd245-b28b-46d0-af38-a42e7a6c4ddf" providerId="ADAL" clId="{0CF5AE72-C598-4ADD-8A99-2AFAE763742F}" dt="2023-12-08T22:42:48.282" v="29"/>
          <ac:spMkLst>
            <pc:docMk/>
            <pc:sldMk cId="3455023303" sldId="324"/>
            <ac:spMk id="3" creationId="{7E201418-8BDD-CEE3-A925-93FE1C2201B5}"/>
          </ac:spMkLst>
        </pc:spChg>
        <pc:spChg chg="add mod">
          <ac:chgData name="Kira Sampson" userId="ffbcd245-b28b-46d0-af38-a42e7a6c4ddf" providerId="ADAL" clId="{0CF5AE72-C598-4ADD-8A99-2AFAE763742F}" dt="2023-12-09T14:28:36.602" v="69" actId="1076"/>
          <ac:spMkLst>
            <pc:docMk/>
            <pc:sldMk cId="3455023303" sldId="324"/>
            <ac:spMk id="3" creationId="{F5BCBE83-7676-A10A-370E-4B13EB425A79}"/>
          </ac:spMkLst>
        </pc:spChg>
        <pc:graphicFrameChg chg="mod">
          <ac:chgData name="Kira Sampson" userId="ffbcd245-b28b-46d0-af38-a42e7a6c4ddf" providerId="ADAL" clId="{0CF5AE72-C598-4ADD-8A99-2AFAE763742F}" dt="2023-12-09T14:28:29.784" v="67" actId="1076"/>
          <ac:graphicFrameMkLst>
            <pc:docMk/>
            <pc:sldMk cId="3455023303" sldId="324"/>
            <ac:graphicFrameMk id="4" creationId="{B3427F98-D2D7-4C38-98F1-403FFE1692EA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29.784" v="67" actId="1076"/>
          <ac:graphicFrameMkLst>
            <pc:docMk/>
            <pc:sldMk cId="3455023303" sldId="324"/>
            <ac:graphicFrameMk id="6" creationId="{959F0FF3-A87B-16AD-E0C7-0A2B1D9D4D7E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29.784" v="67" actId="1076"/>
          <ac:graphicFrameMkLst>
            <pc:docMk/>
            <pc:sldMk cId="3455023303" sldId="324"/>
            <ac:graphicFrameMk id="7" creationId="{627411DF-0B14-433A-8BC1-00EC343FF7B3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29.784" v="67" actId="1076"/>
          <ac:graphicFrameMkLst>
            <pc:docMk/>
            <pc:sldMk cId="3455023303" sldId="324"/>
            <ac:graphicFrameMk id="8" creationId="{2419DA36-77FC-4AA6-870D-E5FDBAC6F18A}"/>
          </ac:graphicFrameMkLst>
        </pc:graphicFrameChg>
      </pc:sldChg>
      <pc:sldChg chg="addSp modSp add del mod">
        <pc:chgData name="Kira Sampson" userId="ffbcd245-b28b-46d0-af38-a42e7a6c4ddf" providerId="ADAL" clId="{0CF5AE72-C598-4ADD-8A99-2AFAE763742F}" dt="2023-12-09T22:33:28.717" v="143" actId="47"/>
        <pc:sldMkLst>
          <pc:docMk/>
          <pc:sldMk cId="421212389" sldId="325"/>
        </pc:sldMkLst>
        <pc:spChg chg="add mod">
          <ac:chgData name="Kira Sampson" userId="ffbcd245-b28b-46d0-af38-a42e7a6c4ddf" providerId="ADAL" clId="{0CF5AE72-C598-4ADD-8A99-2AFAE763742F}" dt="2023-12-08T22:42:57.769" v="31"/>
          <ac:spMkLst>
            <pc:docMk/>
            <pc:sldMk cId="421212389" sldId="325"/>
            <ac:spMk id="5" creationId="{467ABA41-80A4-5A35-592C-00B148CA7656}"/>
          </ac:spMkLst>
        </pc:spChg>
        <pc:spChg chg="add mod">
          <ac:chgData name="Kira Sampson" userId="ffbcd245-b28b-46d0-af38-a42e7a6c4ddf" providerId="ADAL" clId="{0CF5AE72-C598-4ADD-8A99-2AFAE763742F}" dt="2023-12-09T14:28:49.463" v="72" actId="1076"/>
          <ac:spMkLst>
            <pc:docMk/>
            <pc:sldMk cId="421212389" sldId="325"/>
            <ac:spMk id="5" creationId="{AB1A75A0-1FEC-3881-8499-824E29DBAA54}"/>
          </ac:spMkLst>
        </pc:spChg>
        <pc:graphicFrameChg chg="mod">
          <ac:chgData name="Kira Sampson" userId="ffbcd245-b28b-46d0-af38-a42e7a6c4ddf" providerId="ADAL" clId="{0CF5AE72-C598-4ADD-8A99-2AFAE763742F}" dt="2023-12-09T14:28:42.618" v="70" actId="1076"/>
          <ac:graphicFrameMkLst>
            <pc:docMk/>
            <pc:sldMk cId="421212389" sldId="325"/>
            <ac:graphicFrameMk id="3" creationId="{275806CC-D655-43AB-9692-B45661AEFB8C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42.618" v="70" actId="1076"/>
          <ac:graphicFrameMkLst>
            <pc:docMk/>
            <pc:sldMk cId="421212389" sldId="325"/>
            <ac:graphicFrameMk id="4" creationId="{B8BDB627-CBDD-4C1B-93A2-D31EDEC3EA16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42.618" v="70" actId="1076"/>
          <ac:graphicFrameMkLst>
            <pc:docMk/>
            <pc:sldMk cId="421212389" sldId="325"/>
            <ac:graphicFrameMk id="9" creationId="{30EEB196-0085-47C1-9AEB-3C52216894EE}"/>
          </ac:graphicFrameMkLst>
        </pc:graphicFrameChg>
        <pc:graphicFrameChg chg="mod">
          <ac:chgData name="Kira Sampson" userId="ffbcd245-b28b-46d0-af38-a42e7a6c4ddf" providerId="ADAL" clId="{0CF5AE72-C598-4ADD-8A99-2AFAE763742F}" dt="2023-12-09T14:28:42.618" v="70" actId="1076"/>
          <ac:graphicFrameMkLst>
            <pc:docMk/>
            <pc:sldMk cId="421212389" sldId="325"/>
            <ac:graphicFrameMk id="10" creationId="{D6124BA7-F9E6-4A66-9D36-91212DC3A65D}"/>
          </ac:graphicFrameMkLst>
        </pc:graphicFrameChg>
      </pc:sldChg>
      <pc:sldChg chg="addSp modSp add del mod">
        <pc:chgData name="Kira Sampson" userId="ffbcd245-b28b-46d0-af38-a42e7a6c4ddf" providerId="ADAL" clId="{0CF5AE72-C598-4ADD-8A99-2AFAE763742F}" dt="2023-12-09T22:33:29.309" v="144" actId="47"/>
        <pc:sldMkLst>
          <pc:docMk/>
          <pc:sldMk cId="1850122129" sldId="326"/>
        </pc:sldMkLst>
        <pc:spChg chg="add mod">
          <ac:chgData name="Kira Sampson" userId="ffbcd245-b28b-46d0-af38-a42e7a6c4ddf" providerId="ADAL" clId="{0CF5AE72-C598-4ADD-8A99-2AFAE763742F}" dt="2023-12-09T14:28:55.317" v="74" actId="1076"/>
          <ac:spMkLst>
            <pc:docMk/>
            <pc:sldMk cId="1850122129" sldId="326"/>
            <ac:spMk id="2" creationId="{0252F87A-CA98-CEA5-BCC1-845A57643AF8}"/>
          </ac:spMkLst>
        </pc:spChg>
        <pc:spChg chg="add mod">
          <ac:chgData name="Kira Sampson" userId="ffbcd245-b28b-46d0-af38-a42e7a6c4ddf" providerId="ADAL" clId="{0CF5AE72-C598-4ADD-8A99-2AFAE763742F}" dt="2023-12-08T22:43:01.520" v="32"/>
          <ac:spMkLst>
            <pc:docMk/>
            <pc:sldMk cId="1850122129" sldId="326"/>
            <ac:spMk id="2" creationId="{FAFB1514-0E11-FA92-D45A-22EB8E80197E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29.749" v="145" actId="47"/>
        <pc:sldMkLst>
          <pc:docMk/>
          <pc:sldMk cId="4248873522" sldId="327"/>
        </pc:sldMkLst>
        <pc:spChg chg="add mod">
          <ac:chgData name="Kira Sampson" userId="ffbcd245-b28b-46d0-af38-a42e7a6c4ddf" providerId="ADAL" clId="{0CF5AE72-C598-4ADD-8A99-2AFAE763742F}" dt="2023-12-09T14:30:11.640" v="95" actId="1076"/>
          <ac:spMkLst>
            <pc:docMk/>
            <pc:sldMk cId="4248873522" sldId="327"/>
            <ac:spMk id="2" creationId="{FC385653-B176-1075-1DB9-0333855ECEA7}"/>
          </ac:spMkLst>
        </pc:spChg>
        <pc:spChg chg="mod">
          <ac:chgData name="Kira Sampson" userId="ffbcd245-b28b-46d0-af38-a42e7a6c4ddf" providerId="ADAL" clId="{0CF5AE72-C598-4ADD-8A99-2AFAE763742F}" dt="2023-12-09T14:29:55.937" v="91" actId="27636"/>
          <ac:spMkLst>
            <pc:docMk/>
            <pc:sldMk cId="4248873522" sldId="327"/>
            <ac:spMk id="5" creationId="{48BB15CF-C5F3-6A81-04CA-43A8257ADAE3}"/>
          </ac:spMkLst>
        </pc:spChg>
        <pc:spChg chg="mod">
          <ac:chgData name="Kira Sampson" userId="ffbcd245-b28b-46d0-af38-a42e7a6c4ddf" providerId="ADAL" clId="{0CF5AE72-C598-4ADD-8A99-2AFAE763742F}" dt="2023-12-09T14:29:55.953" v="92" actId="27636"/>
          <ac:spMkLst>
            <pc:docMk/>
            <pc:sldMk cId="4248873522" sldId="327"/>
            <ac:spMk id="6" creationId="{E873BAE4-B053-BFFF-1636-8CD6B91DFA0C}"/>
          </ac:spMkLst>
        </pc:spChg>
      </pc:sldChg>
      <pc:sldChg chg="addSp modSp add del modNotes">
        <pc:chgData name="Kira Sampson" userId="ffbcd245-b28b-46d0-af38-a42e7a6c4ddf" providerId="ADAL" clId="{0CF5AE72-C598-4ADD-8A99-2AFAE763742F}" dt="2023-12-09T22:33:30.130" v="146" actId="47"/>
        <pc:sldMkLst>
          <pc:docMk/>
          <pc:sldMk cId="2861319260" sldId="328"/>
        </pc:sldMkLst>
        <pc:spChg chg="add mod">
          <ac:chgData name="Kira Sampson" userId="ffbcd245-b28b-46d0-af38-a42e7a6c4ddf" providerId="ADAL" clId="{0CF5AE72-C598-4ADD-8A99-2AFAE763742F}" dt="2023-12-09T14:30:13.921" v="96"/>
          <ac:spMkLst>
            <pc:docMk/>
            <pc:sldMk cId="2861319260" sldId="328"/>
            <ac:spMk id="2" creationId="{4ACED5E1-F762-502A-A7F1-BD71E76CE033}"/>
          </ac:spMkLst>
        </pc:spChg>
      </pc:sldChg>
      <pc:sldChg chg="addSp modSp add del">
        <pc:chgData name="Kira Sampson" userId="ffbcd245-b28b-46d0-af38-a42e7a6c4ddf" providerId="ADAL" clId="{0CF5AE72-C598-4ADD-8A99-2AFAE763742F}" dt="2023-12-09T22:33:30.511" v="147" actId="47"/>
        <pc:sldMkLst>
          <pc:docMk/>
          <pc:sldMk cId="1219695537" sldId="329"/>
        </pc:sldMkLst>
        <pc:spChg chg="add mod">
          <ac:chgData name="Kira Sampson" userId="ffbcd245-b28b-46d0-af38-a42e7a6c4ddf" providerId="ADAL" clId="{0CF5AE72-C598-4ADD-8A99-2AFAE763742F}" dt="2023-12-09T14:30:17.261" v="97"/>
          <ac:spMkLst>
            <pc:docMk/>
            <pc:sldMk cId="1219695537" sldId="329"/>
            <ac:spMk id="5" creationId="{C59A8919-418B-C069-8766-6D44C33911F0}"/>
          </ac:spMkLst>
        </pc:spChg>
      </pc:sldChg>
      <pc:sldChg chg="modSp add del mod">
        <pc:chgData name="Kira Sampson" userId="ffbcd245-b28b-46d0-af38-a42e7a6c4ddf" providerId="ADAL" clId="{0CF5AE72-C598-4ADD-8A99-2AFAE763742F}" dt="2023-12-09T14:30:28.963" v="98" actId="47"/>
        <pc:sldMkLst>
          <pc:docMk/>
          <pc:sldMk cId="336688264" sldId="330"/>
        </pc:sldMkLst>
        <pc:spChg chg="mod">
          <ac:chgData name="Kira Sampson" userId="ffbcd245-b28b-46d0-af38-a42e7a6c4ddf" providerId="ADAL" clId="{0CF5AE72-C598-4ADD-8A99-2AFAE763742F}" dt="2023-12-09T14:29:55.799" v="86" actId="27636"/>
          <ac:spMkLst>
            <pc:docMk/>
            <pc:sldMk cId="336688264" sldId="330"/>
            <ac:spMk id="5" creationId="{48BB15CF-C5F3-6A81-04CA-43A8257ADAE3}"/>
          </ac:spMkLst>
        </pc:spChg>
        <pc:spChg chg="mod">
          <ac:chgData name="Kira Sampson" userId="ffbcd245-b28b-46d0-af38-a42e7a6c4ddf" providerId="ADAL" clId="{0CF5AE72-C598-4ADD-8A99-2AFAE763742F}" dt="2023-12-09T14:29:55.815" v="87" actId="27636"/>
          <ac:spMkLst>
            <pc:docMk/>
            <pc:sldMk cId="336688264" sldId="330"/>
            <ac:spMk id="6" creationId="{E873BAE4-B053-BFFF-1636-8CD6B91DFA0C}"/>
          </ac:spMkLst>
        </pc:spChg>
      </pc:sldChg>
      <pc:sldChg chg="addSp modSp add del">
        <pc:chgData name="Kira Sampson" userId="ffbcd245-b28b-46d0-af38-a42e7a6c4ddf" providerId="ADAL" clId="{0CF5AE72-C598-4ADD-8A99-2AFAE763742F}" dt="2023-12-09T22:33:31.329" v="148" actId="47"/>
        <pc:sldMkLst>
          <pc:docMk/>
          <pc:sldMk cId="2470156309" sldId="331"/>
        </pc:sldMkLst>
        <pc:spChg chg="add mod">
          <ac:chgData name="Kira Sampson" userId="ffbcd245-b28b-46d0-af38-a42e7a6c4ddf" providerId="ADAL" clId="{0CF5AE72-C598-4ADD-8A99-2AFAE763742F}" dt="2023-12-09T14:30:33.350" v="99"/>
          <ac:spMkLst>
            <pc:docMk/>
            <pc:sldMk cId="2470156309" sldId="331"/>
            <ac:spMk id="2" creationId="{F874EF5E-AB70-787C-A94A-C1F492649A58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31.753" v="149" actId="47"/>
        <pc:sldMkLst>
          <pc:docMk/>
          <pc:sldMk cId="3803699448" sldId="332"/>
        </pc:sldMkLst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" creationId="{0100E65C-35F9-85CA-C741-9E7420AF1513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" creationId="{87BF1225-5302-BF9E-DFE9-915D11C03437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" creationId="{ACFF9A3B-CB69-86CF-DCC7-1F25F2039477}"/>
          </ac:spMkLst>
        </pc:spChg>
        <pc:spChg chg="mod">
          <ac:chgData name="Kira Sampson" userId="ffbcd245-b28b-46d0-af38-a42e7a6c4ddf" providerId="ADAL" clId="{0CF5AE72-C598-4ADD-8A99-2AFAE763742F}" dt="2023-12-09T14:29:55.915" v="88" actId="27636"/>
          <ac:spMkLst>
            <pc:docMk/>
            <pc:sldMk cId="3803699448" sldId="332"/>
            <ac:spMk id="5" creationId="{F42483CD-6612-29EE-AF71-8D1BCB987630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6" creationId="{AF6A73E9-6D5D-6B67-AD1B-36DCF6047D2E}"/>
          </ac:spMkLst>
        </pc:spChg>
        <pc:spChg chg="mod">
          <ac:chgData name="Kira Sampson" userId="ffbcd245-b28b-46d0-af38-a42e7a6c4ddf" providerId="ADAL" clId="{0CF5AE72-C598-4ADD-8A99-2AFAE763742F}" dt="2023-12-09T14:30:46.076" v="103" actId="1076"/>
          <ac:spMkLst>
            <pc:docMk/>
            <pc:sldMk cId="3803699448" sldId="332"/>
            <ac:spMk id="7" creationId="{A6CC8A8E-1676-9A3A-6713-E1BCDAA1A26B}"/>
          </ac:spMkLst>
        </pc:spChg>
        <pc:spChg chg="mod">
          <ac:chgData name="Kira Sampson" userId="ffbcd245-b28b-46d0-af38-a42e7a6c4ddf" providerId="ADAL" clId="{0CF5AE72-C598-4ADD-8A99-2AFAE763742F}" dt="2023-12-09T14:30:43.419" v="102" actId="1076"/>
          <ac:spMkLst>
            <pc:docMk/>
            <pc:sldMk cId="3803699448" sldId="332"/>
            <ac:spMk id="8" creationId="{FE7C041E-476B-23C2-C977-24F570D29B82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9" creationId="{22084B84-B236-DBC0-03DA-A3734BB370B0}"/>
          </ac:spMkLst>
        </pc:spChg>
        <pc:spChg chg="add mod">
          <ac:chgData name="Kira Sampson" userId="ffbcd245-b28b-46d0-af38-a42e7a6c4ddf" providerId="ADAL" clId="{0CF5AE72-C598-4ADD-8A99-2AFAE763742F}" dt="2023-12-09T14:30:57.238" v="106" actId="1076"/>
          <ac:spMkLst>
            <pc:docMk/>
            <pc:sldMk cId="3803699448" sldId="332"/>
            <ac:spMk id="10" creationId="{3193027F-A6F1-74D3-A68F-FD86D31FA2B8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0" creationId="{0055D6EC-0A2C-7C65-93C1-9ECEF843409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1" creationId="{6115739D-C89B-736E-F84F-398F0B9B43E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3" creationId="{CDC790A7-ADE3-788F-BC20-AE255BD507FB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4" creationId="{F3BBD66F-91AC-B05A-2738-FC9B5CC6DBC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5" creationId="{C8502247-F2EE-22DC-F06A-3BCBF8329B31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6" creationId="{041B986C-06BC-9875-2F31-1507FB368D4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7" creationId="{4208C91F-226E-1805-4285-BBEF95D14AB9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28" creationId="{5FE50E4B-D636-26F5-2DF8-67D816149DF1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2" creationId="{E2A6338B-291D-7EDE-FE8C-CAF9FFC0B0D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5" creationId="{5153DB30-4992-EEB8-4775-EECE8D45DF4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6" creationId="{A453B59D-CC19-07CF-D7D3-070FF54422F3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7" creationId="{0161CD5D-1A4D-C01E-9264-A4C75EA971B6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38" creationId="{7463439F-A668-B497-EF5D-4F4CEF837E47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1" creationId="{0E9AB3BF-668B-E76F-6EB1-80B1774FD7FB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2" creationId="{26CC0497-F47D-8ABF-91F8-D6B36FBD3629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6" creationId="{76DBB1C3-921E-C0B7-5276-682277F3E0F2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7" creationId="{BFDF5C20-E286-9E0A-5190-8F2B5A49BCEE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8" creationId="{C3EE3C64-134C-1F13-97FE-D081FD31C01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49" creationId="{B75EC87A-F505-43F3-E375-C091D624147E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0" creationId="{3FD5ADD6-12AC-B634-46BB-C7D8287ADF23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1" creationId="{ADF0C7C4-F366-9CB8-B05B-F290F24FA267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2" creationId="{FB951E3E-5E42-F949-0FC5-C612376E39A9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3" creationId="{789A304C-7E3A-44A4-FF81-7351BE161498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4" creationId="{1CCA3C41-FC32-B4DE-D372-D54D1A5D074B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5" creationId="{BDE8097B-2D60-D0A8-2A9D-D21A8411E8F6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6" creationId="{4CCF4363-9720-9FE0-AF6A-3EC223CD2C2B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7" creationId="{04FACAB2-CD50-BA0D-AA71-9247D36BFDF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8" creationId="{EC5C4144-C8BB-5B5A-A58B-EAFF9B6AF9BE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59" creationId="{39DCA3B2-F0BD-CE76-398F-C3592DA3AAF0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60" creationId="{5A17B2CF-8FCF-D1D2-4121-1B758CE5CCEA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62" creationId="{5FEFC4F9-3193-256E-F4CB-DC3EC0D63E87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63" creationId="{69AE1FE6-BCB6-E7F8-DF50-1644F46F5C77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24" creationId="{6D3425E9-37FC-A753-79D0-46A7C41AE6D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25" creationId="{BF40A92C-0622-C300-DA90-F115D9398A9C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31" creationId="{F19022EF-41D1-261D-0E6D-846ED996B0D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32" creationId="{63AEF0B9-4D0D-668C-793A-0B45B02394FA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48" creationId="{0D68609B-993C-A2B8-9A88-776A97594D00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49" creationId="{5E0CBAC9-B565-EB5F-04CF-5B96C4D59833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50" creationId="{BFC58298-1974-D77D-0332-101C5031AAE2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51" creationId="{B7F9F37A-ACE2-2303-563B-133F8C959514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52" creationId="{A6B8313C-56F4-3186-BA7D-30E8CA6892F9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53" creationId="{2F94A30C-DF03-E470-09AC-EC2F5413766A}"/>
          </ac:spMkLst>
        </pc:spChg>
        <pc:spChg chg="mod">
          <ac:chgData name="Kira Sampson" userId="ffbcd245-b28b-46d0-af38-a42e7a6c4ddf" providerId="ADAL" clId="{0CF5AE72-C598-4ADD-8A99-2AFAE763742F}" dt="2023-12-09T14:30:51.181" v="104" actId="1076"/>
          <ac:spMkLst>
            <pc:docMk/>
            <pc:sldMk cId="3803699448" sldId="332"/>
            <ac:spMk id="1054" creationId="{A44B95C1-FAF3-3115-E437-064936663219}"/>
          </ac:spMkLst>
        </pc:s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19" creationId="{85D6098B-A550-AFFC-6B37-31AF1567B505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22" creationId="{AB43773F-D339-9485-C188-75B8E7D0DE9A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30" creationId="{1AFF4A04-5F4F-142E-2FE6-92847D9D71BE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44" creationId="{3B99DFB1-27C4-2CD3-61C7-EC5A40E26303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45" creationId="{CA470A47-27FE-6A24-982A-2DD65A762C88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61" creationId="{D585EE16-0C29-B6A0-88C9-AFF378020FA6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1027" creationId="{215E03D8-6185-C66B-1A1B-371644D92C60}"/>
          </ac:grpSpMkLst>
        </pc:grpChg>
        <pc:grpChg chg="mod">
          <ac:chgData name="Kira Sampson" userId="ffbcd245-b28b-46d0-af38-a42e7a6c4ddf" providerId="ADAL" clId="{0CF5AE72-C598-4ADD-8A99-2AFAE763742F}" dt="2023-12-09T14:30:51.181" v="104" actId="1076"/>
          <ac:grpSpMkLst>
            <pc:docMk/>
            <pc:sldMk cId="3803699448" sldId="332"/>
            <ac:grpSpMk id="1029" creationId="{9DEBBC96-5292-7C34-1679-F7AF708495BF}"/>
          </ac:grpSpMkLst>
        </pc:grpChg>
        <pc:picChg chg="mod">
          <ac:chgData name="Kira Sampson" userId="ffbcd245-b28b-46d0-af38-a42e7a6c4ddf" providerId="ADAL" clId="{0CF5AE72-C598-4ADD-8A99-2AFAE763742F}" dt="2023-12-09T14:30:51.181" v="104" actId="1076"/>
          <ac:picMkLst>
            <pc:docMk/>
            <pc:sldMk cId="3803699448" sldId="332"/>
            <ac:picMk id="1026" creationId="{813CE333-2372-AE08-B51A-1FCCE5EF3B7B}"/>
          </ac:picMkLst>
        </pc:picChg>
        <pc:picChg chg="mod">
          <ac:chgData name="Kira Sampson" userId="ffbcd245-b28b-46d0-af38-a42e7a6c4ddf" providerId="ADAL" clId="{0CF5AE72-C598-4ADD-8A99-2AFAE763742F}" dt="2023-12-09T14:30:51.181" v="104" actId="1076"/>
          <ac:picMkLst>
            <pc:docMk/>
            <pc:sldMk cId="3803699448" sldId="332"/>
            <ac:picMk id="1028" creationId="{DB1F27BC-99EC-D1E5-2779-D7D75E5AC861}"/>
          </ac:picMkLst>
        </pc:picChg>
        <pc:picChg chg="mod">
          <ac:chgData name="Kira Sampson" userId="ffbcd245-b28b-46d0-af38-a42e7a6c4ddf" providerId="ADAL" clId="{0CF5AE72-C598-4ADD-8A99-2AFAE763742F}" dt="2023-12-09T14:30:51.181" v="104" actId="1076"/>
          <ac:picMkLst>
            <pc:docMk/>
            <pc:sldMk cId="3803699448" sldId="332"/>
            <ac:picMk id="1030" creationId="{F269E60C-D34B-6CA4-A107-6B1C8C832564}"/>
          </ac:picMkLst>
        </pc:pic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2" creationId="{8204F3EF-62FB-43BC-F56E-D612B56D5D6D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5" creationId="{43E24FB8-F3F5-7E08-028C-587A7BC2D3D8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7" creationId="{C2B9D7A3-EC29-4741-AB83-373406317470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33" creationId="{4968C260-78FC-2282-F029-091C7E988A17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35" creationId="{66FDC2BA-079B-1918-2B48-46166EAFB77C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38" creationId="{E4542951-0C99-29B9-13A6-A8788C8FE6A3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43" creationId="{FB797D66-6172-9B16-7E0E-E9FFE735905A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46" creationId="{7BAF7B1E-ED89-80D9-7E63-B5845CC8E4D2}"/>
          </ac:cxnSpMkLst>
        </pc:cxnChg>
        <pc:cxnChg chg="mod">
          <ac:chgData name="Kira Sampson" userId="ffbcd245-b28b-46d0-af38-a42e7a6c4ddf" providerId="ADAL" clId="{0CF5AE72-C598-4ADD-8A99-2AFAE763742F}" dt="2023-12-09T14:30:51.181" v="104" actId="1076"/>
          <ac:cxnSpMkLst>
            <pc:docMk/>
            <pc:sldMk cId="3803699448" sldId="332"/>
            <ac:cxnSpMk id="1058" creationId="{035BDE64-79EA-C9EA-64E2-8CA90D91546F}"/>
          </ac:cxnSpMkLst>
        </pc:cxnChg>
      </pc:sldChg>
      <pc:sldChg chg="addSp modSp add del">
        <pc:chgData name="Kira Sampson" userId="ffbcd245-b28b-46d0-af38-a42e7a6c4ddf" providerId="ADAL" clId="{0CF5AE72-C598-4ADD-8A99-2AFAE763742F}" dt="2023-12-09T22:33:32.259" v="150" actId="47"/>
        <pc:sldMkLst>
          <pc:docMk/>
          <pc:sldMk cId="2353015631" sldId="333"/>
        </pc:sldMkLst>
        <pc:spChg chg="add mod">
          <ac:chgData name="Kira Sampson" userId="ffbcd245-b28b-46d0-af38-a42e7a6c4ddf" providerId="ADAL" clId="{0CF5AE72-C598-4ADD-8A99-2AFAE763742F}" dt="2023-12-09T14:31:02.045" v="107"/>
          <ac:spMkLst>
            <pc:docMk/>
            <pc:sldMk cId="2353015631" sldId="333"/>
            <ac:spMk id="2" creationId="{598284DE-AB50-55B2-DEBF-CB3EE9E1FADC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32.556" v="151" actId="47"/>
        <pc:sldMkLst>
          <pc:docMk/>
          <pc:sldMk cId="202075402" sldId="334"/>
        </pc:sldMkLst>
        <pc:spChg chg="add mod">
          <ac:chgData name="Kira Sampson" userId="ffbcd245-b28b-46d0-af38-a42e7a6c4ddf" providerId="ADAL" clId="{0CF5AE72-C598-4ADD-8A99-2AFAE763742F}" dt="2023-12-09T14:31:07.680" v="109" actId="1076"/>
          <ac:spMkLst>
            <pc:docMk/>
            <pc:sldMk cId="202075402" sldId="334"/>
            <ac:spMk id="4" creationId="{3FB25198-6729-091D-D775-146DF057C600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33.400" v="152" actId="47"/>
        <pc:sldMkLst>
          <pc:docMk/>
          <pc:sldMk cId="753876806" sldId="335"/>
        </pc:sldMkLst>
        <pc:spChg chg="add mod">
          <ac:chgData name="Kira Sampson" userId="ffbcd245-b28b-46d0-af38-a42e7a6c4ddf" providerId="ADAL" clId="{0CF5AE72-C598-4ADD-8A99-2AFAE763742F}" dt="2023-12-09T14:32:08.109" v="122" actId="1076"/>
          <ac:spMkLst>
            <pc:docMk/>
            <pc:sldMk cId="753876806" sldId="335"/>
            <ac:spMk id="2" creationId="{890A9853-B477-7A7C-9B29-89EEA0DF7A6B}"/>
          </ac:spMkLst>
        </pc:spChg>
        <pc:spChg chg="mod">
          <ac:chgData name="Kira Sampson" userId="ffbcd245-b28b-46d0-af38-a42e7a6c4ddf" providerId="ADAL" clId="{0CF5AE72-C598-4ADD-8A99-2AFAE763742F}" dt="2023-12-09T14:31:17.405" v="110" actId="1076"/>
          <ac:spMkLst>
            <pc:docMk/>
            <pc:sldMk cId="753876806" sldId="335"/>
            <ac:spMk id="6" creationId="{D91EEB28-A013-4A53-C555-B6CA92878A6C}"/>
          </ac:spMkLst>
        </pc:spChg>
        <pc:spChg chg="mod">
          <ac:chgData name="Kira Sampson" userId="ffbcd245-b28b-46d0-af38-a42e7a6c4ddf" providerId="ADAL" clId="{0CF5AE72-C598-4ADD-8A99-2AFAE763742F}" dt="2023-12-09T14:31:28.399" v="113" actId="1076"/>
          <ac:spMkLst>
            <pc:docMk/>
            <pc:sldMk cId="753876806" sldId="335"/>
            <ac:spMk id="59" creationId="{DBDBA8F2-F8C5-151F-930C-5D0979F5B9B7}"/>
          </ac:spMkLst>
        </pc:spChg>
        <pc:spChg chg="mod">
          <ac:chgData name="Kira Sampson" userId="ffbcd245-b28b-46d0-af38-a42e7a6c4ddf" providerId="ADAL" clId="{0CF5AE72-C598-4ADD-8A99-2AFAE763742F}" dt="2023-12-09T14:31:35.161" v="115" actId="1076"/>
          <ac:spMkLst>
            <pc:docMk/>
            <pc:sldMk cId="753876806" sldId="335"/>
            <ac:spMk id="60" creationId="{CA51B682-18EF-9F17-F3DA-752DD33D67B5}"/>
          </ac:spMkLst>
        </pc:spChg>
        <pc:spChg chg="mod">
          <ac:chgData name="Kira Sampson" userId="ffbcd245-b28b-46d0-af38-a42e7a6c4ddf" providerId="ADAL" clId="{0CF5AE72-C598-4ADD-8A99-2AFAE763742F}" dt="2023-12-09T14:31:32.679" v="114" actId="1076"/>
          <ac:spMkLst>
            <pc:docMk/>
            <pc:sldMk cId="753876806" sldId="335"/>
            <ac:spMk id="75" creationId="{B5F5967B-7220-1283-2803-865E73660C9E}"/>
          </ac:spMkLst>
        </pc:spChg>
        <pc:grpChg chg="mod">
          <ac:chgData name="Kira Sampson" userId="ffbcd245-b28b-46d0-af38-a42e7a6c4ddf" providerId="ADAL" clId="{0CF5AE72-C598-4ADD-8A99-2AFAE763742F}" dt="2023-12-09T14:31:17.405" v="110" actId="1076"/>
          <ac:grpSpMkLst>
            <pc:docMk/>
            <pc:sldMk cId="753876806" sldId="335"/>
            <ac:grpSpMk id="7" creationId="{55F6EF7A-4F78-14F6-3954-A517396280F3}"/>
          </ac:grpSpMkLst>
        </pc:grpChg>
        <pc:grpChg chg="mod">
          <ac:chgData name="Kira Sampson" userId="ffbcd245-b28b-46d0-af38-a42e7a6c4ddf" providerId="ADAL" clId="{0CF5AE72-C598-4ADD-8A99-2AFAE763742F}" dt="2023-12-09T14:31:17.405" v="110" actId="1076"/>
          <ac:grpSpMkLst>
            <pc:docMk/>
            <pc:sldMk cId="753876806" sldId="335"/>
            <ac:grpSpMk id="22" creationId="{87D3150E-B8C8-B307-6165-244BC1BA2BD0}"/>
          </ac:grpSpMkLst>
        </pc:grpChg>
        <pc:grpChg chg="mod">
          <ac:chgData name="Kira Sampson" userId="ffbcd245-b28b-46d0-af38-a42e7a6c4ddf" providerId="ADAL" clId="{0CF5AE72-C598-4ADD-8A99-2AFAE763742F}" dt="2023-12-09T14:31:17.405" v="110" actId="1076"/>
          <ac:grpSpMkLst>
            <pc:docMk/>
            <pc:sldMk cId="753876806" sldId="335"/>
            <ac:grpSpMk id="34" creationId="{CF7FA2D1-B29C-91B6-4034-E730698096D4}"/>
          </ac:grpSpMkLst>
        </pc:grpChg>
        <pc:grpChg chg="mod">
          <ac:chgData name="Kira Sampson" userId="ffbcd245-b28b-46d0-af38-a42e7a6c4ddf" providerId="ADAL" clId="{0CF5AE72-C598-4ADD-8A99-2AFAE763742F}" dt="2023-12-09T14:31:47.658" v="117" actId="1076"/>
          <ac:grpSpMkLst>
            <pc:docMk/>
            <pc:sldMk cId="753876806" sldId="335"/>
            <ac:grpSpMk id="46" creationId="{740C7F3E-3B2F-3BCB-1898-AC89104326B4}"/>
          </ac:grpSpMkLst>
        </pc:grpChg>
        <pc:grpChg chg="mod">
          <ac:chgData name="Kira Sampson" userId="ffbcd245-b28b-46d0-af38-a42e7a6c4ddf" providerId="ADAL" clId="{0CF5AE72-C598-4ADD-8A99-2AFAE763742F}" dt="2023-12-09T14:31:49.962" v="118" actId="1076"/>
          <ac:grpSpMkLst>
            <pc:docMk/>
            <pc:sldMk cId="753876806" sldId="335"/>
            <ac:grpSpMk id="79" creationId="{59ECF954-4567-7261-A9B4-30E085EBFC79}"/>
          </ac:grpSpMkLst>
        </pc:grpChg>
        <pc:picChg chg="mod">
          <ac:chgData name="Kira Sampson" userId="ffbcd245-b28b-46d0-af38-a42e7a6c4ddf" providerId="ADAL" clId="{0CF5AE72-C598-4ADD-8A99-2AFAE763742F}" dt="2023-12-09T14:31:17.405" v="110" actId="1076"/>
          <ac:picMkLst>
            <pc:docMk/>
            <pc:sldMk cId="753876806" sldId="335"/>
            <ac:picMk id="4" creationId="{4D559F10-083B-695D-1DDC-2888F65B95CD}"/>
          </ac:picMkLst>
        </pc:picChg>
        <pc:picChg chg="mod">
          <ac:chgData name="Kira Sampson" userId="ffbcd245-b28b-46d0-af38-a42e7a6c4ddf" providerId="ADAL" clId="{0CF5AE72-C598-4ADD-8A99-2AFAE763742F}" dt="2023-12-09T14:31:41.781" v="116" actId="1076"/>
          <ac:picMkLst>
            <pc:docMk/>
            <pc:sldMk cId="753876806" sldId="335"/>
            <ac:picMk id="5" creationId="{5D940FBD-C36D-DEA9-D0BE-91912C41BD13}"/>
          </ac:picMkLst>
        </pc:picChg>
        <pc:cxnChg chg="mod">
          <ac:chgData name="Kira Sampson" userId="ffbcd245-b28b-46d0-af38-a42e7a6c4ddf" providerId="ADAL" clId="{0CF5AE72-C598-4ADD-8A99-2AFAE763742F}" dt="2023-12-09T14:31:17.405" v="110" actId="1076"/>
          <ac:cxnSpMkLst>
            <pc:docMk/>
            <pc:sldMk cId="753876806" sldId="335"/>
            <ac:cxnSpMk id="8" creationId="{6FB90BD0-8816-964A-9E21-D79B7D7CE28B}"/>
          </ac:cxnSpMkLst>
        </pc:cxnChg>
        <pc:cxnChg chg="mod">
          <ac:chgData name="Kira Sampson" userId="ffbcd245-b28b-46d0-af38-a42e7a6c4ddf" providerId="ADAL" clId="{0CF5AE72-C598-4ADD-8A99-2AFAE763742F}" dt="2023-12-09T14:31:17.405" v="110" actId="1076"/>
          <ac:cxnSpMkLst>
            <pc:docMk/>
            <pc:sldMk cId="753876806" sldId="335"/>
            <ac:cxnSpMk id="20" creationId="{47B0EB03-7E57-BB6C-7158-A687A7D282CC}"/>
          </ac:cxnSpMkLst>
        </pc:cxnChg>
        <pc:cxnChg chg="mod">
          <ac:chgData name="Kira Sampson" userId="ffbcd245-b28b-46d0-af38-a42e7a6c4ddf" providerId="ADAL" clId="{0CF5AE72-C598-4ADD-8A99-2AFAE763742F}" dt="2023-12-09T14:31:53.124" v="119" actId="1076"/>
          <ac:cxnSpMkLst>
            <pc:docMk/>
            <pc:sldMk cId="753876806" sldId="335"/>
            <ac:cxnSpMk id="61" creationId="{7E431B9F-CD51-13F2-F2C7-478812E13C32}"/>
          </ac:cxnSpMkLst>
        </pc:cxnChg>
      </pc:sldChg>
      <pc:sldChg chg="addSp modSp add del mod">
        <pc:chgData name="Kira Sampson" userId="ffbcd245-b28b-46d0-af38-a42e7a6c4ddf" providerId="ADAL" clId="{0CF5AE72-C598-4ADD-8A99-2AFAE763742F}" dt="2023-12-09T22:33:34.046" v="153" actId="47"/>
        <pc:sldMkLst>
          <pc:docMk/>
          <pc:sldMk cId="850326551" sldId="336"/>
        </pc:sldMkLst>
        <pc:spChg chg="add mod">
          <ac:chgData name="Kira Sampson" userId="ffbcd245-b28b-46d0-af38-a42e7a6c4ddf" providerId="ADAL" clId="{0CF5AE72-C598-4ADD-8A99-2AFAE763742F}" dt="2023-12-09T14:32:10.599" v="123"/>
          <ac:spMkLst>
            <pc:docMk/>
            <pc:sldMk cId="850326551" sldId="336"/>
            <ac:spMk id="2" creationId="{833BF80D-1FB2-3BFD-41EA-F245565BB3CA}"/>
          </ac:spMkLst>
        </pc:spChg>
        <pc:spChg chg="mod">
          <ac:chgData name="Kira Sampson" userId="ffbcd245-b28b-46d0-af38-a42e7a6c4ddf" providerId="ADAL" clId="{0CF5AE72-C598-4ADD-8A99-2AFAE763742F}" dt="2023-12-09T14:29:55.922" v="89" actId="27636"/>
          <ac:spMkLst>
            <pc:docMk/>
            <pc:sldMk cId="850326551" sldId="336"/>
            <ac:spMk id="6" creationId="{ED4FD50D-D116-A996-DEA6-B55E136D9F25}"/>
          </ac:spMkLst>
        </pc:spChg>
      </pc:sldChg>
      <pc:sldChg chg="addSp modSp add del mod">
        <pc:chgData name="Kira Sampson" userId="ffbcd245-b28b-46d0-af38-a42e7a6c4ddf" providerId="ADAL" clId="{0CF5AE72-C598-4ADD-8A99-2AFAE763742F}" dt="2023-12-09T22:33:34.943" v="154" actId="47"/>
        <pc:sldMkLst>
          <pc:docMk/>
          <pc:sldMk cId="1372927164" sldId="337"/>
        </pc:sldMkLst>
        <pc:spChg chg="add mod">
          <ac:chgData name="Kira Sampson" userId="ffbcd245-b28b-46d0-af38-a42e7a6c4ddf" providerId="ADAL" clId="{0CF5AE72-C598-4ADD-8A99-2AFAE763742F}" dt="2023-12-09T14:32:22.697" v="127"/>
          <ac:spMkLst>
            <pc:docMk/>
            <pc:sldMk cId="1372927164" sldId="337"/>
            <ac:spMk id="3" creationId="{9F5DEDC8-F668-8E77-B213-CE3B6676D589}"/>
          </ac:spMkLst>
        </pc:spChg>
        <pc:spChg chg="mod">
          <ac:chgData name="Kira Sampson" userId="ffbcd245-b28b-46d0-af38-a42e7a6c4ddf" providerId="ADAL" clId="{0CF5AE72-C598-4ADD-8A99-2AFAE763742F}" dt="2023-12-09T14:29:55.937" v="90" actId="27636"/>
          <ac:spMkLst>
            <pc:docMk/>
            <pc:sldMk cId="1372927164" sldId="337"/>
            <ac:spMk id="5" creationId="{A6ABB2C4-8965-0B7E-D3BC-AF2986658455}"/>
          </ac:spMkLst>
        </pc:spChg>
        <pc:spChg chg="mod">
          <ac:chgData name="Kira Sampson" userId="ffbcd245-b28b-46d0-af38-a42e7a6c4ddf" providerId="ADAL" clId="{0CF5AE72-C598-4ADD-8A99-2AFAE763742F}" dt="2023-12-09T14:32:17.518" v="124" actId="1076"/>
          <ac:spMkLst>
            <pc:docMk/>
            <pc:sldMk cId="1372927164" sldId="337"/>
            <ac:spMk id="11" creationId="{B5AC038A-14DA-633A-38ED-59880704F86D}"/>
          </ac:spMkLst>
        </pc:spChg>
        <pc:spChg chg="mod">
          <ac:chgData name="Kira Sampson" userId="ffbcd245-b28b-46d0-af38-a42e7a6c4ddf" providerId="ADAL" clId="{0CF5AE72-C598-4ADD-8A99-2AFAE763742F}" dt="2023-12-09T14:32:21.231" v="126" actId="1076"/>
          <ac:spMkLst>
            <pc:docMk/>
            <pc:sldMk cId="1372927164" sldId="337"/>
            <ac:spMk id="20" creationId="{C01BAFDC-E08C-B587-FDE3-7E40B140D2D3}"/>
          </ac:spMkLst>
        </pc:spChg>
      </pc:sldChg>
      <pc:sldMasterChg chg="add del addSldLayout delSldLayout">
        <pc:chgData name="Kira Sampson" userId="ffbcd245-b28b-46d0-af38-a42e7a6c4ddf" providerId="ADAL" clId="{0CF5AE72-C598-4ADD-8A99-2AFAE763742F}" dt="2023-12-09T22:33:34.943" v="154" actId="47"/>
        <pc:sldMasterMkLst>
          <pc:docMk/>
          <pc:sldMasterMk cId="4209271151" sldId="2147483648"/>
        </pc:sldMasterMkLst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3856749947" sldId="2147483649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172781159" sldId="2147483650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1481276909" sldId="2147483651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1676327684" sldId="2147483652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3942606700" sldId="2147483653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3312472741" sldId="2147483654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4044601779" sldId="2147483655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201693380" sldId="2147483656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3429976233" sldId="2147483657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4197049651" sldId="2147483658"/>
          </pc:sldLayoutMkLst>
        </pc:sldLayoutChg>
        <pc:sldLayoutChg chg="add del">
          <pc:chgData name="Kira Sampson" userId="ffbcd245-b28b-46d0-af38-a42e7a6c4ddf" providerId="ADAL" clId="{0CF5AE72-C598-4ADD-8A99-2AFAE763742F}" dt="2023-12-09T22:33:34.943" v="154" actId="47"/>
          <pc:sldLayoutMkLst>
            <pc:docMk/>
            <pc:sldMasterMk cId="4209271151" sldId="2147483648"/>
            <pc:sldLayoutMk cId="3510886127" sldId="2147483659"/>
          </pc:sldLayoutMkLst>
        </pc:sldLayoutChg>
      </pc:sldMasterChg>
      <pc:sldMasterChg chg="add del addSldLayout delSldLayout">
        <pc:chgData name="Kira Sampson" userId="ffbcd245-b28b-46d0-af38-a42e7a6c4ddf" providerId="ADAL" clId="{0CF5AE72-C598-4ADD-8A99-2AFAE763742F}" dt="2023-12-09T22:33:29.309" v="144" actId="47"/>
        <pc:sldMasterMkLst>
          <pc:docMk/>
          <pc:sldMasterMk cId="3415320384" sldId="2147483660"/>
        </pc:sldMasterMkLst>
        <pc:sldLayoutChg chg="add del">
          <pc:chgData name="Kira Sampson" userId="ffbcd245-b28b-46d0-af38-a42e7a6c4ddf" providerId="ADAL" clId="{0CF5AE72-C598-4ADD-8A99-2AFAE763742F}" dt="2023-12-09T22:33:29.309" v="144" actId="47"/>
          <pc:sldLayoutMkLst>
            <pc:docMk/>
            <pc:sldMasterMk cId="3415320384" sldId="2147483660"/>
            <pc:sldLayoutMk cId="362305464" sldId="2147483661"/>
          </pc:sldLayoutMkLst>
        </pc:sldLayoutChg>
        <pc:sldLayoutChg chg="add del">
          <pc:chgData name="Kira Sampson" userId="ffbcd245-b28b-46d0-af38-a42e7a6c4ddf" providerId="ADAL" clId="{0CF5AE72-C598-4ADD-8A99-2AFAE763742F}" dt="2023-12-09T22:33:29.309" v="144" actId="47"/>
          <pc:sldLayoutMkLst>
            <pc:docMk/>
            <pc:sldMasterMk cId="3415320384" sldId="2147483660"/>
            <pc:sldLayoutMk cId="1057958854" sldId="2147483662"/>
          </pc:sldLayoutMkLst>
        </pc:sldLayoutChg>
      </pc:sldMasterChg>
      <pc:sldMasterChg chg="del delSldLayout">
        <pc:chgData name="Kira Sampson" userId="ffbcd245-b28b-46d0-af38-a42e7a6c4ddf" providerId="ADAL" clId="{0CF5AE72-C598-4ADD-8A99-2AFAE763742F}" dt="2023-12-09T22:33:41.483" v="162" actId="47"/>
        <pc:sldMasterMkLst>
          <pc:docMk/>
          <pc:sldMasterMk cId="2868896338" sldId="2147483672"/>
        </pc:sldMasterMkLst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817415597" sldId="2147483673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669664995" sldId="2147483674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4192090277" sldId="2147483675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3756021325" sldId="2147483676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2624686055" sldId="2147483677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2767452218" sldId="2147483678"/>
          </pc:sldLayoutMkLst>
        </pc:sldLayoutChg>
        <pc:sldLayoutChg chg="del">
          <pc:chgData name="Kira Sampson" userId="ffbcd245-b28b-46d0-af38-a42e7a6c4ddf" providerId="ADAL" clId="{0CF5AE72-C598-4ADD-8A99-2AFAE763742F}" dt="2023-12-09T22:33:41.483" v="162" actId="47"/>
          <pc:sldLayoutMkLst>
            <pc:docMk/>
            <pc:sldMasterMk cId="2868896338" sldId="2147483672"/>
            <pc:sldLayoutMk cId="2815013943" sldId="2147483679"/>
          </pc:sldLayoutMkLst>
        </pc:sldLayoutChg>
      </pc:sldMasterChg>
      <pc:sldMasterChg chg="del delSldLayout">
        <pc:chgData name="Kira Sampson" userId="ffbcd245-b28b-46d0-af38-a42e7a6c4ddf" providerId="ADAL" clId="{0CF5AE72-C598-4ADD-8A99-2AFAE763742F}" dt="2023-12-09T22:33:25.475" v="134" actId="47"/>
        <pc:sldMasterMkLst>
          <pc:docMk/>
          <pc:sldMasterMk cId="1376879436" sldId="2147483702"/>
        </pc:sldMasterMkLst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1078500667" sldId="2147483703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1350991736" sldId="2147483704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3678337035" sldId="2147483705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3443287435" sldId="2147483706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3341194843" sldId="2147483707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167459593" sldId="2147483708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4177187343" sldId="2147483709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1576114368" sldId="2147483710"/>
          </pc:sldLayoutMkLst>
        </pc:sldLayoutChg>
        <pc:sldLayoutChg chg="del">
          <pc:chgData name="Kira Sampson" userId="ffbcd245-b28b-46d0-af38-a42e7a6c4ddf" providerId="ADAL" clId="{0CF5AE72-C598-4ADD-8A99-2AFAE763742F}" dt="2023-12-09T22:33:25.475" v="134" actId="47"/>
          <pc:sldLayoutMkLst>
            <pc:docMk/>
            <pc:sldMasterMk cId="1376879436" sldId="2147483702"/>
            <pc:sldLayoutMk cId="4201050621" sldId="2147483711"/>
          </pc:sldLayoutMkLst>
        </pc:sldLayoutChg>
      </pc:sldMasterChg>
      <pc:sldMasterChg chg="add del replId addSldLayout delSldLayout modSldLayout">
        <pc:chgData name="Kira Sampson" userId="ffbcd245-b28b-46d0-af38-a42e7a6c4ddf" providerId="ADAL" clId="{0CF5AE72-C598-4ADD-8A99-2AFAE763742F}" dt="2023-12-09T22:33:28.050" v="140" actId="47"/>
        <pc:sldMasterMkLst>
          <pc:docMk/>
          <pc:sldMasterMk cId="1175620082" sldId="2147483808"/>
        </pc:sldMasterMkLst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2772042188" sldId="2147483809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360676387" sldId="2147483810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2518120326" sldId="2147483811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1357932444" sldId="2147483812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4089245472" sldId="2147483813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1411386099" sldId="2147483814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2740186343" sldId="2147483815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1513066117" sldId="2147483816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2271069604" sldId="2147483817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515116800" sldId="2147483818"/>
          </pc:sldLayoutMkLst>
        </pc:sldLayoutChg>
        <pc:sldLayoutChg chg="add del replId">
          <pc:chgData name="Kira Sampson" userId="ffbcd245-b28b-46d0-af38-a42e7a6c4ddf" providerId="ADAL" clId="{0CF5AE72-C598-4ADD-8A99-2AFAE763742F}" dt="2023-12-09T22:33:28.050" v="140" actId="47"/>
          <pc:sldLayoutMkLst>
            <pc:docMk/>
            <pc:sldMasterMk cId="1175620082" sldId="2147483808"/>
            <pc:sldLayoutMk cId="2784907007" sldId="2147483819"/>
          </pc:sldLayoutMkLst>
        </pc:sldLayoutChg>
      </pc:sldMasterChg>
      <pc:sldMasterChg chg="del delSldLayout">
        <pc:chgData name="Kira Sampson" userId="ffbcd245-b28b-46d0-af38-a42e7a6c4ddf" providerId="ADAL" clId="{0CF5AE72-C598-4ADD-8A99-2AFAE763742F}" dt="2023-12-09T14:29:22.903" v="83" actId="47"/>
        <pc:sldMasterMkLst>
          <pc:docMk/>
          <pc:sldMasterMk cId="4209271151" sldId="2147483808"/>
        </pc:sldMasterMkLst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3856749947" sldId="2147483809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172781159" sldId="2147483810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1481276909" sldId="2147483811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1676327684" sldId="2147483812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3942606700" sldId="2147483813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3312472741" sldId="2147483814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4044601779" sldId="2147483815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201693380" sldId="2147483816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3429976233" sldId="2147483817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4197049651" sldId="2147483818"/>
          </pc:sldLayoutMkLst>
        </pc:sldLayoutChg>
        <pc:sldLayoutChg chg="del">
          <pc:chgData name="Kira Sampson" userId="ffbcd245-b28b-46d0-af38-a42e7a6c4ddf" providerId="ADAL" clId="{0CF5AE72-C598-4ADD-8A99-2AFAE763742F}" dt="2023-12-09T14:29:22.903" v="83" actId="47"/>
          <pc:sldLayoutMkLst>
            <pc:docMk/>
            <pc:sldMasterMk cId="4209271151" sldId="2147483808"/>
            <pc:sldLayoutMk cId="3510886127" sldId="2147483819"/>
          </pc:sldLayoutMkLst>
        </pc:sldLayoutChg>
      </pc:sldMasterChg>
    </pc:docChg>
  </pc:docChgLst>
  <pc:docChgLst>
    <pc:chgData name="Melissa McGue" userId="S::mmcgue@hq.hematology.org::2c55fff2-76ef-4d6c-ac77-255a6d4c848a" providerId="AD" clId="Web-{7414AF8D-DDBD-45B0-B9BA-75E3D9372D66}"/>
    <pc:docChg chg="modSld">
      <pc:chgData name="Melissa McGue" userId="S::mmcgue@hq.hematology.org::2c55fff2-76ef-4d6c-ac77-255a6d4c848a" providerId="AD" clId="Web-{7414AF8D-DDBD-45B0-B9BA-75E3D9372D66}" dt="2023-12-09T14:37:52.695" v="16"/>
      <pc:docMkLst>
        <pc:docMk/>
      </pc:docMkLst>
      <pc:sldChg chg="delSp modSp">
        <pc:chgData name="Melissa McGue" userId="S::mmcgue@hq.hematology.org::2c55fff2-76ef-4d6c-ac77-255a6d4c848a" providerId="AD" clId="Web-{7414AF8D-DDBD-45B0-B9BA-75E3D9372D66}" dt="2023-12-09T14:37:52.695" v="16"/>
        <pc:sldMkLst>
          <pc:docMk/>
          <pc:sldMk cId="2433512063" sldId="256"/>
        </pc:sldMkLst>
        <pc:spChg chg="del mod">
          <ac:chgData name="Melissa McGue" userId="S::mmcgue@hq.hematology.org::2c55fff2-76ef-4d6c-ac77-255a6d4c848a" providerId="AD" clId="Web-{7414AF8D-DDBD-45B0-B9BA-75E3D9372D66}" dt="2023-12-09T14:37:52.695" v="16"/>
          <ac:spMkLst>
            <pc:docMk/>
            <pc:sldMk cId="2433512063" sldId="256"/>
            <ac:spMk id="3" creationId="{64FE33B8-3EF2-4955-16DC-B8ABA3BC87F5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3:55.813" v="0" actId="14100"/>
        <pc:sldMkLst>
          <pc:docMk/>
          <pc:sldMk cId="3877846933" sldId="274"/>
        </pc:sldMkLst>
        <pc:spChg chg="mod">
          <ac:chgData name="Melissa McGue" userId="S::mmcgue@hq.hematology.org::2c55fff2-76ef-4d6c-ac77-255a6d4c848a" providerId="AD" clId="Web-{7414AF8D-DDBD-45B0-B9BA-75E3D9372D66}" dt="2023-12-09T14:33:55.813" v="0" actId="14100"/>
          <ac:spMkLst>
            <pc:docMk/>
            <pc:sldMk cId="3877846933" sldId="274"/>
            <ac:spMk id="4" creationId="{598B2096-4AF2-1893-1053-2980DF55D15D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4:28.955" v="1" actId="20577"/>
        <pc:sldMkLst>
          <pc:docMk/>
          <pc:sldMk cId="1370250305" sldId="310"/>
        </pc:sldMkLst>
        <pc:spChg chg="mod">
          <ac:chgData name="Melissa McGue" userId="S::mmcgue@hq.hematology.org::2c55fff2-76ef-4d6c-ac77-255a6d4c848a" providerId="AD" clId="Web-{7414AF8D-DDBD-45B0-B9BA-75E3D9372D66}" dt="2023-12-09T14:34:28.955" v="1" actId="20577"/>
          <ac:spMkLst>
            <pc:docMk/>
            <pc:sldMk cId="1370250305" sldId="310"/>
            <ac:spMk id="5" creationId="{4ABB850A-667F-7704-AA7F-C96358A42206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4:42.877" v="3" actId="20577"/>
        <pc:sldMkLst>
          <pc:docMk/>
          <pc:sldMk cId="1894107876" sldId="311"/>
        </pc:sldMkLst>
        <pc:spChg chg="mod">
          <ac:chgData name="Melissa McGue" userId="S::mmcgue@hq.hematology.org::2c55fff2-76ef-4d6c-ac77-255a6d4c848a" providerId="AD" clId="Web-{7414AF8D-DDBD-45B0-B9BA-75E3D9372D66}" dt="2023-12-09T14:34:42.877" v="3" actId="20577"/>
          <ac:spMkLst>
            <pc:docMk/>
            <pc:sldMk cId="1894107876" sldId="311"/>
            <ac:spMk id="24" creationId="{ECC51FC1-D005-6419-3387-C75C6AB8092B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4:53.612" v="4" actId="20577"/>
        <pc:sldMkLst>
          <pc:docMk/>
          <pc:sldMk cId="20019638" sldId="312"/>
        </pc:sldMkLst>
        <pc:spChg chg="mod">
          <ac:chgData name="Melissa McGue" userId="S::mmcgue@hq.hematology.org::2c55fff2-76ef-4d6c-ac77-255a6d4c848a" providerId="AD" clId="Web-{7414AF8D-DDBD-45B0-B9BA-75E3D9372D66}" dt="2023-12-09T14:34:53.612" v="4" actId="20577"/>
          <ac:spMkLst>
            <pc:docMk/>
            <pc:sldMk cId="20019638" sldId="312"/>
            <ac:spMk id="15" creationId="{602726A5-43B0-1275-8CB4-73D982A2DB0A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5:45.785" v="9" actId="14100"/>
        <pc:sldMkLst>
          <pc:docMk/>
          <pc:sldMk cId="3864057823" sldId="313"/>
        </pc:sldMkLst>
        <pc:spChg chg="mod">
          <ac:chgData name="Melissa McGue" userId="S::mmcgue@hq.hematology.org::2c55fff2-76ef-4d6c-ac77-255a6d4c848a" providerId="AD" clId="Web-{7414AF8D-DDBD-45B0-B9BA-75E3D9372D66}" dt="2023-12-09T14:35:45.785" v="9" actId="14100"/>
          <ac:spMkLst>
            <pc:docMk/>
            <pc:sldMk cId="3864057823" sldId="313"/>
            <ac:spMk id="13" creationId="{3DD18D58-D748-4023-9305-C0A0F4089579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5:27.191" v="5" actId="20577"/>
        <pc:sldMkLst>
          <pc:docMk/>
          <pc:sldMk cId="144643586" sldId="314"/>
        </pc:sldMkLst>
        <pc:spChg chg="mod">
          <ac:chgData name="Melissa McGue" userId="S::mmcgue@hq.hematology.org::2c55fff2-76ef-4d6c-ac77-255a6d4c848a" providerId="AD" clId="Web-{7414AF8D-DDBD-45B0-B9BA-75E3D9372D66}" dt="2023-12-09T14:35:27.191" v="5" actId="20577"/>
          <ac:spMkLst>
            <pc:docMk/>
            <pc:sldMk cId="144643586" sldId="314"/>
            <ac:spMk id="7" creationId="{298CF87C-B6F4-1BD8-67EA-0CFBF069FE09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5:53.051" v="10" actId="20577"/>
        <pc:sldMkLst>
          <pc:docMk/>
          <pc:sldMk cId="1753705129" sldId="315"/>
        </pc:sldMkLst>
        <pc:spChg chg="mod">
          <ac:chgData name="Melissa McGue" userId="S::mmcgue@hq.hematology.org::2c55fff2-76ef-4d6c-ac77-255a6d4c848a" providerId="AD" clId="Web-{7414AF8D-DDBD-45B0-B9BA-75E3D9372D66}" dt="2023-12-09T14:35:53.051" v="10" actId="20577"/>
          <ac:spMkLst>
            <pc:docMk/>
            <pc:sldMk cId="1753705129" sldId="315"/>
            <ac:spMk id="7" creationId="{839B1CBF-A912-6DF9-CE60-C7313F736EC0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5:57.692" v="11" actId="20577"/>
        <pc:sldMkLst>
          <pc:docMk/>
          <pc:sldMk cId="3758383312" sldId="316"/>
        </pc:sldMkLst>
        <pc:spChg chg="mod">
          <ac:chgData name="Melissa McGue" userId="S::mmcgue@hq.hematology.org::2c55fff2-76ef-4d6c-ac77-255a6d4c848a" providerId="AD" clId="Web-{7414AF8D-DDBD-45B0-B9BA-75E3D9372D66}" dt="2023-12-09T14:35:57.692" v="11" actId="20577"/>
          <ac:spMkLst>
            <pc:docMk/>
            <pc:sldMk cId="3758383312" sldId="316"/>
            <ac:spMk id="7" creationId="{C5E90AC8-F843-032A-E5AD-B99DE9BDDF33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6:08.536" v="12" actId="14100"/>
        <pc:sldMkLst>
          <pc:docMk/>
          <pc:sldMk cId="3002001467" sldId="319"/>
        </pc:sldMkLst>
        <pc:spChg chg="mod">
          <ac:chgData name="Melissa McGue" userId="S::mmcgue@hq.hematology.org::2c55fff2-76ef-4d6c-ac77-255a6d4c848a" providerId="AD" clId="Web-{7414AF8D-DDBD-45B0-B9BA-75E3D9372D66}" dt="2023-12-09T14:36:08.536" v="12" actId="14100"/>
          <ac:spMkLst>
            <pc:docMk/>
            <pc:sldMk cId="3002001467" sldId="319"/>
            <ac:spMk id="8" creationId="{864033D8-5F14-1FA0-8FA0-BE1B58722AEE}"/>
          </ac:spMkLst>
        </pc:spChg>
      </pc:sldChg>
      <pc:sldChg chg="modSp">
        <pc:chgData name="Melissa McGue" userId="S::mmcgue@hq.hematology.org::2c55fff2-76ef-4d6c-ac77-255a6d4c848a" providerId="AD" clId="Web-{7414AF8D-DDBD-45B0-B9BA-75E3D9372D66}" dt="2023-12-09T14:36:27.740" v="13" actId="14100"/>
        <pc:sldMkLst>
          <pc:docMk/>
          <pc:sldMk cId="421212389" sldId="325"/>
        </pc:sldMkLst>
        <pc:spChg chg="mod">
          <ac:chgData name="Melissa McGue" userId="S::mmcgue@hq.hematology.org::2c55fff2-76ef-4d6c-ac77-255a6d4c848a" providerId="AD" clId="Web-{7414AF8D-DDBD-45B0-B9BA-75E3D9372D66}" dt="2023-12-09T14:36:27.740" v="13" actId="14100"/>
          <ac:spMkLst>
            <pc:docMk/>
            <pc:sldMk cId="421212389" sldId="325"/>
            <ac:spMk id="5" creationId="{AB1A75A0-1FEC-3881-8499-824E29DBAA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88DC7-E9F6-284C-9857-FDA7F02FFFDF}" type="datetimeFigureOut">
              <a:rPr lang="en-US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AA9E6-400A-E640-A318-E5200584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9A66-58A0-4921-9F12-4DF811F1AA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8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6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A077D-40D2-7645-91D9-F5061C772B13}" type="datetime1">
              <a:rPr lang="en-US"/>
              <a:pPr/>
              <a:t>12/9/2023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7F1F-F248-F943-913A-EBF08A13E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2AE92-20AD-8D4C-BE5B-92E66A82D5FE}" type="datetime1">
              <a:rPr lang="en-US"/>
              <a:pPr/>
              <a:t>12/9/2023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4B3-43E0-CD49-8543-3A769AE78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64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20E0-F525-124B-8DCB-FDFCBFF95D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12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BDD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91"/>
          <a:stretch/>
        </p:blipFill>
        <p:spPr>
          <a:xfrm>
            <a:off x="0" y="10"/>
            <a:ext cx="9144000" cy="90796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39555"/>
            <a:ext cx="8229600" cy="866834"/>
          </a:xfrm>
          <a:prstGeom prst="rect">
            <a:avLst/>
          </a:prstGeom>
        </p:spPr>
        <p:txBody>
          <a:bodyPr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144512"/>
            <a:ext cx="6400800" cy="3429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2959514"/>
            <a:ext cx="6400800" cy="97155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350" baseline="0">
                <a:solidFill>
                  <a:srgbClr val="76AE99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90152"/>
            <a:ext cx="690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National Center on Birth Defects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2748032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76AE99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Bottom band: NCBDDD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34"/>
          <a:stretch/>
        </p:blipFill>
        <p:spPr>
          <a:xfrm>
            <a:off x="0" y="5016021"/>
            <a:ext cx="9144000" cy="127486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158875"/>
            <a:ext cx="8229600" cy="3341688"/>
          </a:xfrm>
        </p:spPr>
        <p:txBody>
          <a:bodyPr/>
          <a:lstStyle>
            <a:lvl1pPr marL="257175" indent="-257175">
              <a:buClr>
                <a:srgbClr val="618E7C"/>
              </a:buClr>
              <a:buFont typeface="Wingdings" panose="05000000000000000000" pitchFamily="2" charset="2"/>
              <a:buChar char="§"/>
              <a:defRPr sz="15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B45340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5A4099"/>
              </a:buClr>
              <a:defRPr sz="15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5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5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030297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250"/>
              </a:lnSpc>
              <a:defRPr sz="2100" b="1" baseline="0">
                <a:solidFill>
                  <a:srgbClr val="618E7C"/>
                </a:solidFill>
                <a:effectLst/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11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807142" y="1200151"/>
            <a:ext cx="3879669" cy="3143250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8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557213" indent="-214313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35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35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350">
                <a:solidFill>
                  <a:schemeClr val="bg2"/>
                </a:solidFill>
              </a:defRPr>
            </a:lvl5pPr>
          </a:lstStyle>
          <a:p>
            <a:pPr lvl="2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2"/>
          <a:stretch/>
        </p:blipFill>
        <p:spPr>
          <a:xfrm>
            <a:off x="13" y="5044697"/>
            <a:ext cx="9134357" cy="1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95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618E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3350329"/>
            <a:ext cx="8294913" cy="871538"/>
          </a:xfrm>
          <a:prstGeom prst="rect">
            <a:avLst/>
          </a:prstGeom>
        </p:spPr>
        <p:txBody>
          <a:bodyPr anchor="b"/>
          <a:lstStyle>
            <a:lvl1pPr algn="l">
              <a:defRPr sz="27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4425702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650"/>
              </a:lnSpc>
              <a:buNone/>
              <a:defRPr sz="1500" baseline="0">
                <a:solidFill>
                  <a:schemeClr val="bg2"/>
                </a:solidFill>
                <a:latin typeface="Calibri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5022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4869657"/>
            <a:ext cx="248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090422-FAC2-1B47-B696-15B7C4FF0E2E}" type="datetime1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69657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ABAB64-726D-C943-9B15-2E81C6025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2" r:id="rId3"/>
    <p:sldLayoutId id="2147483759" r:id="rId4"/>
    <p:sldLayoutId id="2147483755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4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shmedia@fleishman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F0476-1966-4CD5-9E2F-6332FDA7F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906" y="2497791"/>
            <a:ext cx="7772400" cy="668948"/>
          </a:xfrm>
        </p:spPr>
        <p:txBody>
          <a:bodyPr anchor="t">
            <a:normAutofit fontScale="90000"/>
          </a:bodyPr>
          <a:lstStyle/>
          <a:p>
            <a:r>
              <a:rPr lang="en-US" sz="2800">
                <a:solidFill>
                  <a:srgbClr val="B62B30"/>
                </a:solidFill>
                <a:ea typeface="Geneva"/>
              </a:rPr>
              <a:t>Addressing and Preventing Long-Term Complications in Young Patients with Blood Disorders</a:t>
            </a:r>
            <a:br>
              <a:rPr lang="en-US">
                <a:solidFill>
                  <a:srgbClr val="B62B30"/>
                </a:solidFill>
                <a:ea typeface="Geneva"/>
              </a:rPr>
            </a:br>
            <a:r>
              <a:rPr lang="en-US">
                <a:solidFill>
                  <a:srgbClr val="B62B30"/>
                </a:solidFill>
                <a:ea typeface="Geneva"/>
              </a:rPr>
              <a:t> </a:t>
            </a:r>
            <a:r>
              <a:rPr lang="en-US" sz="2800">
                <a:solidFill>
                  <a:schemeClr val="tx1"/>
                </a:solidFill>
                <a:ea typeface="Geneva"/>
              </a:rPr>
              <a:t>Press Briefing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E2E2D-F8D7-4ABC-B7EA-A49ECC66B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835" y="3897095"/>
            <a:ext cx="8498542" cy="805327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>
                <a:ea typeface="Geneva"/>
              </a:rPr>
              <a:t>Moderator: Sarah O’Brien</a:t>
            </a:r>
            <a:r>
              <a:rPr lang="nb-NO">
                <a:ea typeface="Geneva"/>
              </a:rPr>
              <a:t>, MD, Nationwide Children’s Hospital</a:t>
            </a:r>
            <a:endParaRPr lang="en-US">
              <a:ea typeface="Geneva"/>
            </a:endParaRPr>
          </a:p>
          <a:p>
            <a:r>
              <a:rPr lang="en-US">
                <a:ea typeface="Geneva"/>
              </a:rPr>
              <a:t>Saturday, December 9, 2023: 8:30 a.m. – 9:30 a.m. Pacific time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8B2096-4AF2-1893-1053-2980DF55D15D}"/>
              </a:ext>
            </a:extLst>
          </p:cNvPr>
          <p:cNvSpPr txBox="1"/>
          <p:nvPr/>
        </p:nvSpPr>
        <p:spPr>
          <a:xfrm>
            <a:off x="3136032" y="4797941"/>
            <a:ext cx="568234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Arial"/>
                <a:ea typeface="Geneva"/>
              </a:rPr>
              <a:t>Embargoed until Saturday, Dec. 9, 2023, at 8:30 a.m. Pacific time</a:t>
            </a:r>
            <a:endParaRPr lang="en-US" sz="1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4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6059-EB32-45AA-8959-7B1D75FE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A9B70-4685-455F-825C-F423F1DB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1645"/>
            <a:ext cx="8229600" cy="3478339"/>
          </a:xfrm>
        </p:spPr>
        <p:txBody>
          <a:bodyPr/>
          <a:lstStyle/>
          <a:p>
            <a:pPr marL="0" indent="0">
              <a:buNone/>
            </a:pPr>
            <a:r>
              <a:rPr lang="en-US" sz="1600" b="1"/>
              <a:t>Julie Kanter, MD, University of Alabama, Birmingham</a:t>
            </a:r>
          </a:p>
          <a:p>
            <a:pPr marL="0" indent="0">
              <a:buNone/>
            </a:pPr>
            <a:r>
              <a:rPr lang="en-US" sz="1600"/>
              <a:t>	1051: </a:t>
            </a:r>
            <a:r>
              <a:rPr lang="en-US" sz="1600">
                <a:effectLst/>
                <a:ea typeface="Calibri" panose="020F0502020204030204" pitchFamily="34" charset="0"/>
              </a:rPr>
              <a:t>Efficacy, Safety, and Health-Related Quality of Life (HRQOL) in Patients with Sickle Cell 	Disease (SCD) Who Have Received </a:t>
            </a:r>
            <a:r>
              <a:rPr lang="en-US" sz="1600" err="1">
                <a:effectLst/>
                <a:ea typeface="Calibri" panose="020F0502020204030204" pitchFamily="34" charset="0"/>
              </a:rPr>
              <a:t>Lovotibeglogene</a:t>
            </a:r>
            <a:r>
              <a:rPr lang="en-US" sz="1600">
                <a:effectLst/>
                <a:ea typeface="Calibri" panose="020F0502020204030204" pitchFamily="34" charset="0"/>
              </a:rPr>
              <a:t> </a:t>
            </a:r>
            <a:r>
              <a:rPr lang="en-US" sz="1600" err="1">
                <a:effectLst/>
                <a:ea typeface="Calibri" panose="020F0502020204030204" pitchFamily="34" charset="0"/>
              </a:rPr>
              <a:t>Autotemcel</a:t>
            </a:r>
            <a:r>
              <a:rPr lang="en-US" sz="1600">
                <a:effectLst/>
                <a:ea typeface="Calibri" panose="020F0502020204030204" pitchFamily="34" charset="0"/>
              </a:rPr>
              <a:t> (</a:t>
            </a:r>
            <a:r>
              <a:rPr lang="en-US" sz="1600" err="1">
                <a:effectLst/>
                <a:ea typeface="Calibri" panose="020F0502020204030204" pitchFamily="34" charset="0"/>
              </a:rPr>
              <a:t>Lovocel</a:t>
            </a:r>
            <a:r>
              <a:rPr lang="en-US" sz="1600">
                <a:effectLst/>
                <a:ea typeface="Calibri" panose="020F0502020204030204" pitchFamily="34" charset="0"/>
              </a:rPr>
              <a:t>) Gene Therapy: Up 	to 60 Months of Follow-up</a:t>
            </a:r>
          </a:p>
          <a:p>
            <a:pPr marL="0" indent="0">
              <a:buNone/>
            </a:pPr>
            <a:r>
              <a:rPr lang="en-US" sz="1600" b="1"/>
              <a:t>Banu Aygun, MD, Cohen Children’s Medical Center of New York </a:t>
            </a:r>
          </a:p>
          <a:p>
            <a:pPr marL="0" indent="0">
              <a:buNone/>
            </a:pPr>
            <a:r>
              <a:rPr lang="en-US" sz="1600"/>
              <a:t>	6: </a:t>
            </a:r>
            <a:r>
              <a:rPr lang="en-US" sz="1600">
                <a:effectLst/>
                <a:ea typeface="Calibri" panose="020F0502020204030204" pitchFamily="34" charset="0"/>
              </a:rPr>
              <a:t>Hydroxyurea Dose Optimization Is Safe and Improves Outcomes for Children with Sickle 	Cell Anemia Living in Sub-Saharan Africa: The Reach Experience</a:t>
            </a:r>
          </a:p>
          <a:p>
            <a:pPr marL="0" indent="0">
              <a:buNone/>
            </a:pPr>
            <a:r>
              <a:rPr lang="en-US" sz="1600" b="1"/>
              <a:t>Anna </a:t>
            </a:r>
            <a:r>
              <a:rPr lang="en-US" sz="1600" b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Beaudin</a:t>
            </a:r>
            <a:r>
              <a:rPr lang="en-US" sz="1600" b="1"/>
              <a:t>, PhD, University of Utah</a:t>
            </a:r>
          </a:p>
          <a:p>
            <a:pPr marL="0" indent="0">
              <a:buNone/>
            </a:pPr>
            <a:r>
              <a:rPr lang="en-US" sz="1600" b="1"/>
              <a:t>	</a:t>
            </a:r>
            <a:r>
              <a:rPr lang="en-US" sz="1600"/>
              <a:t>5: </a:t>
            </a:r>
            <a:r>
              <a:rPr lang="en-US" sz="1600">
                <a:effectLst/>
                <a:ea typeface="Calibri" panose="020F0502020204030204" pitchFamily="34" charset="0"/>
              </a:rPr>
              <a:t>Metabolic Programming of Hematopoietic Stem Cell Function By Prenatal Folate</a:t>
            </a:r>
            <a:endParaRPr lang="en-US" sz="160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b="1"/>
              <a:t>Steven Pipe, MD, University of Michigan</a:t>
            </a:r>
          </a:p>
          <a:p>
            <a:pPr marL="0" indent="0">
              <a:buNone/>
            </a:pPr>
            <a:r>
              <a:rPr lang="en-US" sz="1600"/>
              <a:t>	505: </a:t>
            </a:r>
            <a:r>
              <a:rPr lang="en-US" sz="1600" err="1">
                <a:effectLst/>
                <a:ea typeface="Calibri" panose="020F0502020204030204" pitchFamily="34" charset="0"/>
              </a:rPr>
              <a:t>Emicizumab</a:t>
            </a:r>
            <a:r>
              <a:rPr lang="en-US" sz="1600">
                <a:effectLst/>
                <a:ea typeface="Calibri" panose="020F0502020204030204" pitchFamily="34" charset="0"/>
              </a:rPr>
              <a:t> Prophylaxis in Infants with Severe Hemophilia A without Factor VIII 	Inhibitors: Results from the Primary Analysis of the HAVEN 7 Study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pPr marL="0" indent="0">
              <a:buNone/>
            </a:pPr>
            <a:endParaRPr lang="en-US" sz="1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6442B-509F-4C5D-A08B-F145A0B18A1D}"/>
              </a:ext>
            </a:extLst>
          </p:cNvPr>
          <p:cNvSpPr txBox="1"/>
          <p:nvPr/>
        </p:nvSpPr>
        <p:spPr>
          <a:xfrm>
            <a:off x="6176390" y="208286"/>
            <a:ext cx="502081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>
                <a:latin typeface="Arial"/>
                <a:ea typeface="Geneva"/>
              </a:rPr>
              <a:t>Contact ASH press staff at</a:t>
            </a:r>
          </a:p>
          <a:p>
            <a:r>
              <a:rPr lang="en-US" sz="1200" b="1">
                <a:latin typeface="Arial"/>
                <a:ea typeface="Geneva"/>
                <a:hlinkClick r:id="rId2"/>
              </a:rPr>
              <a:t>ashmedia@fleishman.com</a:t>
            </a:r>
            <a:r>
              <a:rPr lang="en-US" sz="1200" b="1">
                <a:latin typeface="Arial"/>
                <a:ea typeface="Geneva"/>
              </a:rPr>
              <a:t> </a:t>
            </a:r>
            <a:endParaRPr lang="en-US" sz="1200">
              <a:latin typeface="Arial"/>
              <a:ea typeface="Genev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192AC-4226-7590-D456-DA397C68DAC1}"/>
              </a:ext>
            </a:extLst>
          </p:cNvPr>
          <p:cNvSpPr txBox="1"/>
          <p:nvPr/>
        </p:nvSpPr>
        <p:spPr>
          <a:xfrm>
            <a:off x="3814432" y="4835723"/>
            <a:ext cx="532956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Arial"/>
                <a:ea typeface="Geneva"/>
              </a:rPr>
              <a:t>Embargoed until Saturday, Dec. 9, 2023, at 8:30 a.m. Pacific time</a:t>
            </a:r>
            <a:endParaRPr lang="en-US" sz="1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5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2371DFB-C373-3A47-B6D8-C5DB0412C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989" y="639557"/>
            <a:ext cx="6870023" cy="386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1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11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>2023</Year>
    <Doc_x0020_Type xmlns="f428f131-8437-48c9-9cdf-8fab9dca4571">Reference</Doc_x0020_Type>
    <Annual_x0020_Meeting_x0020_Classification xmlns="f428f131-8437-48c9-9cdf-8fab9dca4571">Promotion/PR</Annual_x0020_Meeting_x0020_Classification>
    <Doc_x0020_Status xmlns="f428f131-8437-48c9-9cdf-8fab9dca4571">Final</Doc_x0020_Status>
    <TaxCatchAll xmlns="f428f131-8437-48c9-9cdf-8fab9dca4571" xsi:nil="true"/>
    <lcf76f155ced4ddcb4097134ff3c332f xmlns="21e663e9-9ff8-4e54-8085-e3d0e188f9b2">
      <Terms xmlns="http://schemas.microsoft.com/office/infopath/2007/PartnerControls"/>
    </lcf76f155ced4ddcb4097134ff3c332f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629FDC5E2D544A4877A64A27BE919" ma:contentTypeVersion="100" ma:contentTypeDescription="Create a new document." ma:contentTypeScope="" ma:versionID="609cb740f90515b94b59c7f768ae0fbe">
  <xsd:schema xmlns:xsd="http://www.w3.org/2001/XMLSchema" xmlns:xs="http://www.w3.org/2001/XMLSchema" xmlns:p="http://schemas.microsoft.com/office/2006/metadata/properties" xmlns:ns2="f428f131-8437-48c9-9cdf-8fab9dca4571" xmlns:ns3="21e663e9-9ff8-4e54-8085-e3d0e188f9b2" targetNamespace="http://schemas.microsoft.com/office/2006/metadata/properties" ma:root="true" ma:fieldsID="4d95dd8c64edc78942b428976b9eb8aa" ns2:_="" ns3:_="">
    <xsd:import namespace="f428f131-8437-48c9-9cdf-8fab9dca4571"/>
    <xsd:import namespace="21e663e9-9ff8-4e54-8085-e3d0e188f9b2"/>
    <xsd:element name="properties">
      <xsd:complexType>
        <xsd:sequence>
          <xsd:element name="documentManagement">
            <xsd:complexType>
              <xsd:all>
                <xsd:element ref="ns2:Annual_x0020_Meeting_x0020_Classification" minOccurs="0"/>
                <xsd:element ref="ns2:Doc_x0020_Type" minOccurs="0"/>
                <xsd:element ref="ns2:Year" minOccurs="0"/>
                <xsd:element ref="ns3:MediaServiceMetadata" minOccurs="0"/>
                <xsd:element ref="ns3:MediaServiceFastMetadata" minOccurs="0"/>
                <xsd:element ref="ns2:Doc_x0020_Status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Annual_x0020_Meeting_x0020_Classification" ma:index="8" nillable="true" ma:displayName="AM Classification" ma:format="Dropdown" ma:internalName="Annual_x0020_Meeting_x0020_Classification" ma:readOnly="false">
      <xsd:simpleType>
        <xsd:restriction base="dms:Choice">
          <xsd:enumeration value="Abstract/Posters"/>
          <xsd:enumeration value="Ancillary Meetings"/>
          <xsd:enumeration value="ASH Foundation Run/Walk"/>
          <xsd:enumeration value="ASH Live: Remote Session Viewing"/>
          <xsd:enumeration value="ASH News Daily and TV"/>
          <xsd:enumeration value="ASH on Demand"/>
          <xsd:enumeration value="ASH Sponsored Events"/>
          <xsd:enumeration value="AV"/>
          <xsd:enumeration value="Catering/Concessions"/>
          <xsd:enumeration value="Child Care"/>
          <xsd:enumeration value="CME"/>
          <xsd:enumeration value="ConvCenter"/>
          <xsd:enumeration value="Corporate Support"/>
          <xsd:enumeration value="Data Insights"/>
          <xsd:enumeration value="Education Program"/>
          <xsd:enumeration value="Executive Committee Dinner"/>
          <xsd:enumeration value="Exhibits"/>
          <xsd:enumeration value="Finance"/>
          <xsd:enumeration value="Floor Plans"/>
          <xsd:enumeration value="Friday Satellite Symposia"/>
          <xsd:enumeration value="Friday Scientific Workshops"/>
          <xsd:enumeration value="Function Book"/>
          <xsd:enumeration value="Global Dinner"/>
          <xsd:enumeration value="Government Concierge"/>
          <xsd:enumeration value="Housing"/>
          <xsd:enumeration value="Insurance"/>
          <xsd:enumeration value="Logistics"/>
          <xsd:enumeration value="Marketing/PR"/>
          <xsd:enumeration value="Misc Program"/>
          <xsd:enumeration value="Mobile App"/>
          <xsd:enumeration value="Other Medical Meetings"/>
          <xsd:enumeration value="President's Dinner"/>
          <xsd:enumeration value="President's Reception"/>
          <xsd:enumeration value="Product Theaters"/>
          <xsd:enumeration value="Promotion/PR"/>
          <xsd:enumeration value="Registration"/>
          <xsd:enumeration value="RFP"/>
          <xsd:enumeration value="Scientific Program"/>
          <xsd:enumeration value="Security"/>
          <xsd:enumeration value="Selfies"/>
          <xsd:enumeration value="Shuttle/Transportation"/>
          <xsd:enumeration value="Signs and Structures"/>
          <xsd:enumeration value="Site Visits"/>
          <xsd:enumeration value="Social Events"/>
          <xsd:enumeration value="Spargo Archives"/>
          <xsd:enumeration value="Speaker Logistics"/>
          <xsd:enumeration value="Speakers Letters"/>
          <xsd:enumeration value="Special Events"/>
          <xsd:enumeration value="Special Lecture"/>
          <xsd:enumeration value="Special Session"/>
          <xsd:enumeration value="Staff Info"/>
          <xsd:enumeration value="Support Services"/>
          <xsd:enumeration value="Training Event"/>
          <xsd:enumeration value="VIP Letter"/>
          <xsd:enumeration value="Virtual Meeting"/>
          <xsd:enumeration value="Wellness Studio"/>
          <xsd:enumeration value="Whiteboard Wall"/>
          <xsd:enumeration value="Wi-Fi/Internet"/>
        </xsd:restriction>
      </xsd:simpleType>
    </xsd:element>
    <xsd:element name="Doc_x0020_Type" ma:index="9" nillable="true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ertificate of Insurance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</xsd:restriction>
      </xsd:simpleType>
    </xsd:element>
    <xsd:element name="Year" ma:index="10" nillable="true" ma:displayName="Year" ma:default="2023" ma:format="Dropdown" ma:internalName="Year" ma:readOnly="false">
      <xsd:simpleType>
        <xsd:restriction base="dms:Choice">
          <xsd:enumeration value="2034"/>
          <xsd:enumeration value="2033"/>
          <xsd:enumeration value="2032"/>
          <xsd:enumeration value="2031"/>
          <xsd:enumeration value="2030"/>
          <xsd:enumeration value="2029"/>
          <xsd:enumeration value="2028"/>
          <xsd:enumeration value="2027"/>
          <xsd:enumeration value="2026"/>
          <xsd:enumeration value="2025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Doc_x0020_Status" ma:index="13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921606-c105-48ac-9c58-9e88b1f69728}" ma:internalName="TaxCatchAll" ma:showField="CatchAllData" ma:web="f428f131-8437-48c9-9cdf-8fab9dca4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663e9-9ff8-4e54-8085-e3d0e188f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7a6b3a0-d35f-4ecf-9586-1f4c274d16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530F2-9F99-4AAF-864C-1D493DDA5D25}">
  <ds:schemaRefs>
    <ds:schemaRef ds:uri="21e663e9-9ff8-4e54-8085-e3d0e188f9b2"/>
    <ds:schemaRef ds:uri="f428f131-8437-48c9-9cdf-8fab9dca45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6CCDD4-5DC0-4F27-AED5-FB5493FED6E3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C2E3AFA-71F0-403B-B66B-D40CAA1C23E7}">
  <ds:schemaRefs>
    <ds:schemaRef ds:uri="21e663e9-9ff8-4e54-8085-e3d0e188f9b2"/>
    <ds:schemaRef ds:uri="f428f131-8437-48c9-9cdf-8fab9dca45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Myriad Web Pro</vt:lpstr>
      <vt:lpstr>Times New Roman</vt:lpstr>
      <vt:lpstr>Wingdings</vt:lpstr>
      <vt:lpstr>Office Theme</vt:lpstr>
      <vt:lpstr>1_NCEH_ATSDR_combined</vt:lpstr>
      <vt:lpstr>Addressing and Preventing Long-Term Complications in Young Patients with Blood Disorders  Press Briefing</vt:lpstr>
      <vt:lpstr>Panelists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Homer</dc:creator>
  <cp:lastModifiedBy>Kira Sampson</cp:lastModifiedBy>
  <cp:revision>1</cp:revision>
  <dcterms:modified xsi:type="dcterms:W3CDTF">2023-12-09T22:33:47Z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Doc Type">
    <vt:lpwstr>Template</vt:lpwstr>
  </property>
  <property fmtid="{D5CDD505-2E9C-101B-9397-08002B2CF9AE}" pid="5" name="Employee Classification">
    <vt:lpwstr>General</vt:lpwstr>
  </property>
  <property fmtid="{D5CDD505-2E9C-101B-9397-08002B2CF9AE}" pid="6" name="Year">
    <vt:lpwstr>2010</vt:lpwstr>
  </property>
  <property fmtid="{D5CDD505-2E9C-101B-9397-08002B2CF9AE}" pid="7" name="Category">
    <vt:lpwstr>None</vt:lpwstr>
  </property>
  <property fmtid="{D5CDD505-2E9C-101B-9397-08002B2CF9AE}" pid="8" name="Doc Status">
    <vt:lpwstr>Final</vt:lpwstr>
  </property>
  <property fmtid="{D5CDD505-2E9C-101B-9397-08002B2CF9AE}" pid="9" name="Department">
    <vt:lpwstr>Communications</vt:lpwstr>
  </property>
  <property fmtid="{D5CDD505-2E9C-101B-9397-08002B2CF9AE}" pid="10" name="ContentTypeId">
    <vt:lpwstr>0x010100FFD629FDC5E2D544A4877A64A27BE919</vt:lpwstr>
  </property>
  <property fmtid="{D5CDD505-2E9C-101B-9397-08002B2CF9AE}" pid="11" name="ASH Dept">
    <vt:lpwstr/>
  </property>
  <property fmtid="{D5CDD505-2E9C-101B-9397-08002B2CF9AE}" pid="12" name="AuthorIds_UIVersion_20480">
    <vt:lpwstr>46</vt:lpwstr>
  </property>
  <property fmtid="{D5CDD505-2E9C-101B-9397-08002B2CF9AE}" pid="13" name="MediaServiceImageTags">
    <vt:lpwstr/>
  </property>
</Properties>
</file>