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6"/>
  </p:sldMasterIdLst>
  <p:notesMasterIdLst>
    <p:notesMasterId r:id="rId9"/>
  </p:notesMasterIdLst>
  <p:sldIdLst>
    <p:sldId id="259" r:id="rId7"/>
    <p:sldId id="262" r:id="rId8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0E2F"/>
    <a:srgbClr val="CD11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 showGuides="1">
      <p:cViewPr varScale="1">
        <p:scale>
          <a:sx n="142" d="100"/>
          <a:sy n="142" d="100"/>
        </p:scale>
        <p:origin x="714" y="126"/>
      </p:cViewPr>
      <p:guideLst>
        <p:guide orient="horz" pos="2160"/>
        <p:guide pos="285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Geneva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388DC7-E9F6-284C-9857-FDA7F02FFFDF}" type="datetimeFigureOut">
              <a:rPr lang="en-US"/>
              <a:pPr/>
              <a:t>10/6/2020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Geneva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FAA9E6-400A-E640-A318-E520058423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00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egular Title Scre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9852"/>
            <a:ext cx="7772400" cy="6689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0" i="0">
                <a:solidFill>
                  <a:srgbClr val="CD113B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003" y="4071907"/>
            <a:ext cx="6400800" cy="80532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F42DBC-C000-474C-847A-96A1FE0230FB}" type="datetime1">
              <a:rPr lang="en-US"/>
              <a:pPr/>
              <a:t>10/6/2020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09FEC-A01C-EB4F-9AED-98C23E3BD7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532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creen with vide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9852"/>
            <a:ext cx="7772400" cy="6689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0" i="0">
                <a:solidFill>
                  <a:srgbClr val="CD113B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003" y="4071907"/>
            <a:ext cx="6400800" cy="80532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F42DBC-C000-474C-847A-96A1FE0230FB}" type="datetime1">
              <a:rPr lang="en-US"/>
              <a:pPr/>
              <a:t>10/6/2020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09FEC-A01C-EB4F-9AED-98C23E3BD7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99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vide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DE6A48-BD34-9247-8CD2-A207D07E22B4}" type="datetime1">
              <a:rPr lang="en-US"/>
              <a:pPr/>
              <a:t>10/6/2020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41447-81A8-E34A-8E29-11F044513D7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6096000" cy="5351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D113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026691"/>
            <a:ext cx="8229600" cy="3710927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749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DE6A48-BD34-9247-8CD2-A207D07E22B4}" type="datetime1">
              <a:rPr lang="en-US"/>
              <a:pPr/>
              <a:t>10/6/2020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41447-81A8-E34A-8E29-11F044513D7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D113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026691"/>
            <a:ext cx="8229600" cy="3710927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2683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EA077D-40D2-7645-91D9-F5061C772B13}" type="datetime1">
              <a:rPr lang="en-US"/>
              <a:pPr/>
              <a:t>10/6/2020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A7F1F-F248-F943-913A-EBF08A13E9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3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6691"/>
            <a:ext cx="4038600" cy="265319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6691"/>
            <a:ext cx="4038600" cy="265319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12AE92-20AD-8D4C-BE5B-92E66A82D5FE}" type="datetime1">
              <a:rPr lang="en-US"/>
              <a:pPr/>
              <a:t>10/6/2020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0444B3-43E0-CD49-8543-3A769AE78B9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D113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0645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26692"/>
            <a:ext cx="5486400" cy="3545308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520E0-F525-124B-8DCB-FDFCBFF95DE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D113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6127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4869657"/>
            <a:ext cx="24892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96090422-FAC2-1B47-B696-15B7C4FF0E2E}" type="datetime1">
              <a:rPr lang="en-US" smtClean="0"/>
              <a:pPr/>
              <a:t>10/6/2020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69657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0ABAB64-726D-C943-9B15-2E81C6025A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0" r:id="rId2"/>
    <p:sldLayoutId id="2147483761" r:id="rId3"/>
    <p:sldLayoutId id="2147483751" r:id="rId4"/>
    <p:sldLayoutId id="2147483752" r:id="rId5"/>
    <p:sldLayoutId id="2147483759" r:id="rId6"/>
    <p:sldLayoutId id="2147483755" r:id="rId7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CD113B"/>
          </a:solidFill>
          <a:latin typeface="Arial"/>
          <a:ea typeface="Geneva" pitchFamily="37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  <a:cs typeface="Times New Roman" pitchFamily="18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  <a:cs typeface="Times New Roman" pitchFamily="18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  <a:cs typeface="Times New Roman" pitchFamily="18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  <a:cs typeface="Times New Roman" pitchFamily="18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pitchFamily="37" charset="-128"/>
          <a:cs typeface="Geneva" pitchFamily="37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pitchFamily="3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Geneva" pitchFamily="3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Geneva" pitchFamily="3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Geneva" pitchFamily="3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9852"/>
            <a:ext cx="7772400" cy="668948"/>
          </a:xfrm>
        </p:spPr>
        <p:txBody>
          <a:bodyPr>
            <a:normAutofit fontScale="90000"/>
          </a:bodyPr>
          <a:lstStyle/>
          <a:p>
            <a:r>
              <a:rPr lang="en-US" dirty="0"/>
              <a:t>Lorem Ipsum </a:t>
            </a:r>
            <a:r>
              <a:rPr lang="en-US" dirty="0" err="1"/>
              <a:t>dolar</a:t>
            </a:r>
            <a:r>
              <a:rPr lang="en-US" dirty="0"/>
              <a:t> in </a:t>
            </a:r>
            <a:r>
              <a:rPr lang="en-US" dirty="0" err="1"/>
              <a:t>selcio</a:t>
            </a:r>
            <a:r>
              <a:rPr lang="en-US" dirty="0"/>
              <a:t> del </a:t>
            </a:r>
            <a:r>
              <a:rPr lang="en-US" dirty="0" err="1"/>
              <a:t>fuego</a:t>
            </a:r>
            <a:r>
              <a:rPr lang="en-US" dirty="0"/>
              <a:t> in </a:t>
            </a:r>
            <a:r>
              <a:rPr lang="en-US" dirty="0" err="1"/>
              <a:t>dargum</a:t>
            </a:r>
            <a:r>
              <a:rPr lang="en-US" dirty="0"/>
              <a:t> </a:t>
            </a:r>
            <a:r>
              <a:rPr lang="en-US" dirty="0" err="1"/>
              <a:t>sincium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003" y="4071907"/>
            <a:ext cx="6400800" cy="805327"/>
          </a:xfrm>
        </p:spPr>
        <p:txBody>
          <a:bodyPr/>
          <a:lstStyle/>
          <a:p>
            <a:r>
              <a:rPr lang="en-US" dirty="0"/>
              <a:t>This is the subhead</a:t>
            </a:r>
          </a:p>
        </p:txBody>
      </p:sp>
    </p:spTree>
    <p:extLst>
      <p:ext uri="{BB962C8B-B14F-4D97-AF65-F5344CB8AC3E}">
        <p14:creationId xmlns:p14="http://schemas.microsoft.com/office/powerpoint/2010/main" val="3843601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This is a title for this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6691"/>
            <a:ext cx="8207829" cy="3710927"/>
          </a:xfrm>
        </p:spPr>
        <p:txBody>
          <a:bodyPr/>
          <a:lstStyle/>
          <a:p>
            <a:r>
              <a:rPr lang="en-US" sz="1800"/>
              <a:t>Empor modisqu osant, quundus, consequi odionem nonsent, </a:t>
            </a:r>
            <a:br>
              <a:rPr lang="en-US" sz="1800"/>
            </a:br>
            <a:r>
              <a:rPr lang="en-US" sz="1800"/>
              <a:t>sequisi mincia plabo. Et ut aci odit ressus nus idunt fugias </a:t>
            </a:r>
            <a:br>
              <a:rPr lang="en-US" sz="1800"/>
            </a:br>
            <a:r>
              <a:rPr lang="en-US" sz="1800"/>
              <a:t>vellupta vent alibus delisci aliquamet aut ommolo et esecumquat.</a:t>
            </a:r>
          </a:p>
          <a:p>
            <a:r>
              <a:rPr lang="en-US" sz="1800"/>
              <a:t>Henim nis doluptatet imus dolorehente doluptiatur molorest, sequam fugite dollant ipiti autem fugitatias etur?</a:t>
            </a:r>
          </a:p>
          <a:p>
            <a:r>
              <a:rPr lang="en-US" sz="1800"/>
              <a:t>Aceaquaspe acimet eosae venimpor aut autecus, sit omnis evelia sa sit rem faccatem culpa idest ut eost quia cuptatae exeror sitat mi, sam assi voluptas aut hicabo. </a:t>
            </a:r>
          </a:p>
          <a:p>
            <a:r>
              <a:rPr lang="en-US" sz="1800"/>
              <a:t>Empor modisqu osant, quundus, consequi odionem nonsent, sequisi mincia plabo. Et ut aci odit ressus nus idunt fugias vellupta vent alibus delisci aliquamet aut ommolo et esecumquat.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06190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700E136F1FA545B8EDD6E4A3F5814C" ma:contentTypeVersion="91" ma:contentTypeDescription="Create a new document." ma:contentTypeScope="" ma:versionID="81d8fd9da72a90e19afe5817c93a4a92">
  <xsd:schema xmlns:xsd="http://www.w3.org/2001/XMLSchema" xmlns:xs="http://www.w3.org/2001/XMLSchema" xmlns:p="http://schemas.microsoft.com/office/2006/metadata/properties" xmlns:ns1="http://schemas.microsoft.com/sharepoint/v3" xmlns:ns2="f428f131-8437-48c9-9cdf-8fab9dca4571" xmlns:ns3="63ed70d2-ee8f-42e3-9bf8-e7ad92961e66" targetNamespace="http://schemas.microsoft.com/office/2006/metadata/properties" ma:root="true" ma:fieldsID="19edf0585092f30f9c5615d0d908370e" ns1:_="" ns2:_="" ns3:_="">
    <xsd:import namespace="http://schemas.microsoft.com/sharepoint/v3"/>
    <xsd:import namespace="f428f131-8437-48c9-9cdf-8fab9dca4571"/>
    <xsd:import namespace="63ed70d2-ee8f-42e3-9bf8-e7ad92961e66"/>
    <xsd:element name="properties">
      <xsd:complexType>
        <xsd:sequence>
          <xsd:element name="documentManagement">
            <xsd:complexType>
              <xsd:all>
                <xsd:element ref="ns2:Communication_x0020_Classification" minOccurs="0"/>
                <xsd:element ref="ns2:Doc_x0020_Status" minOccurs="0"/>
                <xsd:element ref="ns2:Doc_x0020_Type"/>
                <xsd:element ref="ns2:Year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2:SharedWithUsers" minOccurs="0"/>
                <xsd:element ref="ns2:SharedWithDetails" minOccurs="0"/>
                <xsd:element ref="ns3:MediaServiceEventHashCode" minOccurs="0"/>
                <xsd:element ref="ns3:MediaServiceGenerationTime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28f131-8437-48c9-9cdf-8fab9dca4571" elementFormDefault="qualified">
    <xsd:import namespace="http://schemas.microsoft.com/office/2006/documentManagement/types"/>
    <xsd:import namespace="http://schemas.microsoft.com/office/infopath/2007/PartnerControls"/>
    <xsd:element name="Communication_x0020_Classification" ma:index="8" nillable="true" ma:displayName="Communication Classification" ma:format="Dropdown" ma:indexed="true" ma:internalName="Communication_x0020_Classification" ma:readOnly="false">
      <xsd:simpleType>
        <xsd:restriction base="dms:Choice">
          <xsd:enumeration value="Consult a Colleague"/>
          <xsd:enumeration value="Documentary"/>
          <xsd:enumeration value="E-Mail Blast"/>
          <xsd:enumeration value="General"/>
          <xsd:enumeration value="General Marketing"/>
          <xsd:enumeration value="General PR"/>
          <xsd:enumeration value="Public Outreach Campaign"/>
          <xsd:enumeration value="Web Site"/>
          <xsd:enumeration value="Booth"/>
          <xsd:enumeration value="Video"/>
          <xsd:enumeration value="SCD"/>
        </xsd:restriction>
      </xsd:simpleType>
    </xsd:element>
    <xsd:element name="Doc_x0020_Status" ma:index="9" nillable="true" ma:displayName="Doc Status" ma:default="Final" ma:format="Dropdown" ma:internalName="Doc_x0020_Status" ma:readOnly="false">
      <xsd:simpleType>
        <xsd:restriction base="dms:Choice">
          <xsd:enumeration value="Draft"/>
          <xsd:enumeration value="Final"/>
        </xsd:restriction>
      </xsd:simpleType>
    </xsd:element>
    <xsd:element name="Doc_x0020_Type" ma:index="10" ma:displayName="Doc Type" ma:format="Dropdown" ma:internalName="Doc_x0020_Type" ma:readOnly="false">
      <xsd:simpleType>
        <xsd:restriction base="dms:Choice">
          <xsd:enumeration value="Advertisement"/>
          <xsd:enumeration value="Agenda"/>
          <xsd:enumeration value="Contract"/>
          <xsd:enumeration value="E-mail"/>
          <xsd:enumeration value="Form"/>
          <xsd:enumeration value="Letter"/>
          <xsd:enumeration value="Map"/>
          <xsd:enumeration value="Meeting Notebook"/>
          <xsd:enumeration value="Memo"/>
          <xsd:enumeration value="Minutes"/>
          <xsd:enumeration value="Miscellaneous"/>
          <xsd:enumeration value="Official (Legal Docs)"/>
          <xsd:enumeration value="Policy"/>
          <xsd:enumeration value="Presentation"/>
          <xsd:enumeration value="Reference"/>
          <xsd:enumeration value="Report"/>
          <xsd:enumeration value="RFP"/>
          <xsd:enumeration value="Standard Operating Procedure (SOP)"/>
          <xsd:enumeration value="Survey"/>
          <xsd:enumeration value="Template"/>
          <xsd:enumeration value="Timeline"/>
        </xsd:restriction>
      </xsd:simpleType>
    </xsd:element>
    <xsd:element name="Year" ma:index="11" nillable="true" ma:displayName="Year" ma:format="Dropdown" ma:internalName="Year" ma:readOnly="false">
      <xsd:simpleType>
        <xsd:restriction base="dms:Choice"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  <xsd:enumeration value="1994"/>
          <xsd:enumeration value="1993"/>
          <xsd:enumeration value="1992"/>
          <xsd:enumeration value="1991"/>
          <xsd:enumeration value="1990"/>
        </xsd:restriction>
      </xsd:simpleType>
    </xsd:element>
    <xsd:element name="SharedWithUsers" ma:index="16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ed70d2-ee8f-42e3-9bf8-e7ad92961e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LongProperties xmlns="http://schemas.microsoft.com/office/2006/metadata/longPropertie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f428f131-8437-48c9-9cdf-8fab9dca4571">2016</Year>
    <Doc_x0020_Status xmlns="f428f131-8437-48c9-9cdf-8fab9dca4571">Final</Doc_x0020_Status>
    <Doc_x0020_Type xmlns="f428f131-8437-48c9-9cdf-8fab9dca4571">Template</Doc_x0020_Type>
    <Communication_x0020_Classification xmlns="f428f131-8437-48c9-9cdf-8fab9dca4571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90D0D79-4A25-4D7E-BC2E-E55A1083FA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428f131-8437-48c9-9cdf-8fab9dca4571"/>
    <ds:schemaRef ds:uri="63ed70d2-ee8f-42e3-9bf8-e7ad92961e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67A7905-145D-44D4-B8E6-09F5B7A103F0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CD53A5FE-0CFB-4783-95F1-C2557943C20C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970B7EA5-3A0D-4427-B3A8-72663A980875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24C530F2-9F99-4AAF-864C-1D493DDA5D25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63ed70d2-ee8f-42e3-9bf8-e7ad92961e66"/>
    <ds:schemaRef ds:uri="f428f131-8437-48c9-9cdf-8fab9dca4571"/>
    <ds:schemaRef ds:uri="http://schemas.microsoft.com/office/2006/metadata/properties"/>
    <ds:schemaRef ds:uri="http://www.w3.org/XML/1998/namespace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133</Words>
  <Application>Microsoft Office PowerPoint</Application>
  <PresentationFormat>On-screen Show (16:9)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Lorem Ipsum dolar in selcio del fuego in dargum sincium</vt:lpstr>
      <vt:lpstr>This is a title for this slide</vt:lpstr>
    </vt:vector>
  </TitlesOfParts>
  <Company>house of hayes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ASH PowerPoint Template 2014 Final Version to Use</dc:title>
  <dc:creator>Page Hayes</dc:creator>
  <cp:lastModifiedBy>Janet Biddle</cp:lastModifiedBy>
  <cp:revision>28</cp:revision>
  <dcterms:created xsi:type="dcterms:W3CDTF">2010-04-01T20:51:44Z</dcterms:created>
  <dcterms:modified xsi:type="dcterms:W3CDTF">2020-10-06T18:04:32Z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usines Svs Classification">
    <vt:lpwstr>General</vt:lpwstr>
  </property>
  <property fmtid="{D5CDD505-2E9C-101B-9397-08002B2CF9AE}" pid="3" name="ContentType">
    <vt:lpwstr>Document</vt:lpwstr>
  </property>
  <property fmtid="{D5CDD505-2E9C-101B-9397-08002B2CF9AE}" pid="4" name="Doc Type">
    <vt:lpwstr>Template</vt:lpwstr>
  </property>
  <property fmtid="{D5CDD505-2E9C-101B-9397-08002B2CF9AE}" pid="5" name="Employee Classification">
    <vt:lpwstr>General</vt:lpwstr>
  </property>
  <property fmtid="{D5CDD505-2E9C-101B-9397-08002B2CF9AE}" pid="6" name="Year">
    <vt:lpwstr>2010</vt:lpwstr>
  </property>
  <property fmtid="{D5CDD505-2E9C-101B-9397-08002B2CF9AE}" pid="7" name="Category">
    <vt:lpwstr>None</vt:lpwstr>
  </property>
  <property fmtid="{D5CDD505-2E9C-101B-9397-08002B2CF9AE}" pid="8" name="Doc Status">
    <vt:lpwstr>Final</vt:lpwstr>
  </property>
  <property fmtid="{D5CDD505-2E9C-101B-9397-08002B2CF9AE}" pid="9" name="Department">
    <vt:lpwstr>Communications</vt:lpwstr>
  </property>
  <property fmtid="{D5CDD505-2E9C-101B-9397-08002B2CF9AE}" pid="10" name="ContentTypeId">
    <vt:lpwstr>0x01010062700E136F1FA545B8EDD6E4A3F5814C</vt:lpwstr>
  </property>
  <property fmtid="{D5CDD505-2E9C-101B-9397-08002B2CF9AE}" pid="11" name="ASH Committees">
    <vt:lpwstr/>
  </property>
  <property fmtid="{D5CDD505-2E9C-101B-9397-08002B2CF9AE}" pid="12" name="Awards">
    <vt:lpwstr/>
  </property>
  <property fmtid="{D5CDD505-2E9C-101B-9397-08002B2CF9AE}" pid="13" name="Annual Meeting Classification">
    <vt:lpwstr/>
  </property>
  <property fmtid="{D5CDD505-2E9C-101B-9397-08002B2CF9AE}" pid="14" name="Education and Training Projects">
    <vt:lpwstr/>
  </property>
  <property fmtid="{D5CDD505-2E9C-101B-9397-08002B2CF9AE}" pid="15" name="ASH Dept">
    <vt:lpwstr>Communications</vt:lpwstr>
  </property>
  <property fmtid="{D5CDD505-2E9C-101B-9397-08002B2CF9AE}" pid="16" name="Month">
    <vt:lpwstr/>
  </property>
  <property fmtid="{D5CDD505-2E9C-101B-9397-08002B2CF9AE}" pid="17" name="Finance Confidential">
    <vt:lpwstr/>
  </property>
  <property fmtid="{D5CDD505-2E9C-101B-9397-08002B2CF9AE}" pid="18" name="Issue">
    <vt:lpwstr/>
  </property>
  <property fmtid="{D5CDD505-2E9C-101B-9397-08002B2CF9AE}" pid="19" name="QTR">
    <vt:lpwstr/>
  </property>
  <property fmtid="{D5CDD505-2E9C-101B-9397-08002B2CF9AE}" pid="20" name="Government Agencies">
    <vt:lpwstr/>
  </property>
  <property fmtid="{D5CDD505-2E9C-101B-9397-08002B2CF9AE}" pid="21" name="Meeting Location">
    <vt:lpwstr/>
  </property>
  <property fmtid="{D5CDD505-2E9C-101B-9397-08002B2CF9AE}" pid="22" name="Edition">
    <vt:lpwstr/>
  </property>
  <property fmtid="{D5CDD505-2E9C-101B-9397-08002B2CF9AE}" pid="23" name="HR Payroll Classification">
    <vt:lpwstr/>
  </property>
  <property fmtid="{D5CDD505-2E9C-101B-9397-08002B2CF9AE}" pid="24" name="Chapter">
    <vt:lpwstr/>
  </property>
  <property fmtid="{D5CDD505-2E9C-101B-9397-08002B2CF9AE}" pid="25" name="Finance Classification">
    <vt:lpwstr/>
  </property>
  <property fmtid="{D5CDD505-2E9C-101B-9397-08002B2CF9AE}" pid="26" name="Meeting Name">
    <vt:lpwstr/>
  </property>
  <property fmtid="{D5CDD505-2E9C-101B-9397-08002B2CF9AE}" pid="27" name="Daily News Section">
    <vt:lpwstr/>
  </property>
  <property fmtid="{D5CDD505-2E9C-101B-9397-08002B2CF9AE}" pid="28" name="Government Issues">
    <vt:lpwstr/>
  </property>
  <property fmtid="{D5CDD505-2E9C-101B-9397-08002B2CF9AE}" pid="29" name="Daily News Day">
    <vt:lpwstr/>
  </property>
  <property fmtid="{D5CDD505-2E9C-101B-9397-08002B2CF9AE}" pid="30" name="Membership Classification">
    <vt:lpwstr/>
  </property>
  <property fmtid="{D5CDD505-2E9C-101B-9397-08002B2CF9AE}" pid="31" name="Meeting Owner">
    <vt:lpwstr/>
  </property>
  <property fmtid="{D5CDD505-2E9C-101B-9397-08002B2CF9AE}" pid="32" name="Year Awarded">
    <vt:lpwstr/>
  </property>
  <property fmtid="{D5CDD505-2E9C-101B-9397-08002B2CF9AE}" pid="33" name="Publication Classification">
    <vt:lpwstr/>
  </property>
  <property fmtid="{D5CDD505-2E9C-101B-9397-08002B2CF9AE}" pid="34" name="Blood Classification">
    <vt:lpwstr/>
  </property>
  <property fmtid="{D5CDD505-2E9C-101B-9397-08002B2CF9AE}" pid="35" name="Development Classification">
    <vt:lpwstr/>
  </property>
  <property fmtid="{D5CDD505-2E9C-101B-9397-08002B2CF9AE}" pid="36" name="Global Programs">
    <vt:lpwstr/>
  </property>
  <property fmtid="{D5CDD505-2E9C-101B-9397-08002B2CF9AE}" pid="37" name="HR Classification">
    <vt:lpwstr/>
  </property>
</Properties>
</file>