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6"/>
    <p:sldMasterId id="2147483798" r:id="rId7"/>
  </p:sldMasterIdLst>
  <p:notesMasterIdLst>
    <p:notesMasterId r:id="rId10"/>
  </p:notesMasterIdLst>
  <p:sldIdLst>
    <p:sldId id="263" r:id="rId8"/>
    <p:sldId id="266" r:id="rId9"/>
  </p:sldIdLst>
  <p:sldSz cx="9144000" cy="5143500" type="screen16x9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Geneva" charset="0"/>
        <a:cs typeface="Geneva" charset="0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Geneva" charset="0"/>
        <a:cs typeface="Geneva" charset="0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Geneva" charset="0"/>
        <a:cs typeface="Geneva" charset="0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Geneva" charset="0"/>
        <a:cs typeface="Geneva" charset="0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Geneva" charset="0"/>
        <a:cs typeface="Geneva" charset="0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Geneva" charset="0"/>
        <a:cs typeface="Geneva" charset="0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Geneva" charset="0"/>
        <a:cs typeface="Geneva" charset="0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Geneva" charset="0"/>
        <a:cs typeface="Geneva" charset="0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Geneva" charset="0"/>
        <a:cs typeface="Geneva" charset="0"/>
      </a:defRPr>
    </a:lvl9pPr>
  </p:defaultTextStyle>
  <p:extLst>
    <p:ext uri="{521415D9-36F7-43E2-AB2F-B90AF26B5E84}">
      <p14:sectionLst xmlns:p14="http://schemas.microsoft.com/office/powerpoint/2010/main">
        <p14:section name="Default Section" id="{953143A9-B1B1-4E91-9B06-9873C794DEF1}">
          <p14:sldIdLst>
            <p14:sldId id="263"/>
            <p14:sldId id="266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50">
          <p15:clr>
            <a:srgbClr val="A4A3A4"/>
          </p15:clr>
        </p15:guide>
        <p15:guide id="3" orient="horz" pos="162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Patrick Irelan" initials="PI" lastIdx="5" clrIdx="0">
    <p:extLst>
      <p:ext uri="{19B8F6BF-5375-455C-9EA6-DF929625EA0E}">
        <p15:presenceInfo xmlns:p15="http://schemas.microsoft.com/office/powerpoint/2012/main" userId="S-1-5-21-2606473280-548047295-8510507-2614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62B30"/>
    <a:srgbClr val="FFFFFF"/>
    <a:srgbClr val="CD113B"/>
    <a:srgbClr val="A10E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63CB1C3-9B27-C3B3-9FE8-7DC6920B4969}" v="26" dt="2021-08-31T18:33:36.909"/>
    <p1510:client id="{66418BD8-316D-4E32-8491-BB30459A7B12}" v="16" dt="2021-07-01T18:57:57.495"/>
    <p1510:client id="{9E1F953A-FC1D-4C93-B247-E14965027914}" v="14" dt="2023-10-12T18:39:51.86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18603FDC-E32A-4AB5-989C-0864C3EAD2B8}" styleName="Themed Style 2 - Accent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7" d="100"/>
          <a:sy n="107" d="100"/>
        </p:scale>
        <p:origin x="754" y="82"/>
      </p:cViewPr>
      <p:guideLst>
        <p:guide orient="horz" pos="2160"/>
        <p:guide pos="2850"/>
        <p:guide orient="horz" pos="16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Master" Target="slideMasters/slideMaster2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1.xml"/><Relationship Id="rId11" Type="http://schemas.openxmlformats.org/officeDocument/2006/relationships/commentAuthors" Target="commentAuthors.xml"/><Relationship Id="rId5" Type="http://schemas.openxmlformats.org/officeDocument/2006/relationships/customXml" Target="../customXml/item5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customXml" Target="../customXml/item4.xml"/><Relationship Id="rId9" Type="http://schemas.openxmlformats.org/officeDocument/2006/relationships/slide" Target="slides/slide2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ea typeface="Geneva" pitchFamily="34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6E388DC7-E9F6-284C-9857-FDA7F02FFFDF}" type="datetimeFigureOut">
              <a:rPr lang="en-US"/>
              <a:pPr/>
              <a:t>9/26/2024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ea typeface="Geneva" pitchFamily="34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CBFAA9E6-400A-E640-A318-E520058423C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430097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Geneva" charset="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Geneva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Geneva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Geneva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Geneva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1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259A66-58A0-4921-9F12-4DF811F1AA61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09894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599852"/>
            <a:ext cx="7772400" cy="668948"/>
          </a:xfrm>
          <a:prstGeom prst="rect">
            <a:avLst/>
          </a:prstGeom>
        </p:spPr>
        <p:txBody>
          <a:bodyPr>
            <a:normAutofit/>
          </a:bodyPr>
          <a:lstStyle>
            <a:lvl1pPr algn="ctr">
              <a:defRPr sz="3200" b="0" i="0">
                <a:solidFill>
                  <a:srgbClr val="CD113B"/>
                </a:solidFill>
                <a:latin typeface="Arial"/>
                <a:cs typeface="Arial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04003" y="4071907"/>
            <a:ext cx="6400800" cy="805327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2F42DBC-C000-474C-847A-96A1FE0230FB}" type="datetime1">
              <a:rPr lang="en-US"/>
              <a:pPr/>
              <a:t>9/26/2024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8009FEC-A01C-EB4F-9AED-98C23E3BD7A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85328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7DE6A48-BD34-9247-8CD2-A207D07E22B4}" type="datetime1">
              <a:rPr lang="en-US"/>
              <a:pPr/>
              <a:t>9/26/2024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2941447-81A8-E34A-8E29-11F044513D7E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457200" y="367840"/>
            <a:ext cx="8229600" cy="535154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CD113B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457200" y="1026691"/>
            <a:ext cx="8229600" cy="3710927"/>
          </a:xfrm>
          <a:prstGeom prst="rect">
            <a:avLst/>
          </a:prstGeom>
        </p:spPr>
        <p:txBody>
          <a:bodyPr/>
          <a:lstStyle>
            <a:lvl1pPr>
              <a:defRPr sz="2000">
                <a:solidFill>
                  <a:schemeClr val="tx1"/>
                </a:solidFill>
              </a:defRPr>
            </a:lvl1pPr>
            <a:lvl2pPr>
              <a:defRPr sz="18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400">
                <a:solidFill>
                  <a:schemeClr val="tx1"/>
                </a:solidFill>
              </a:defRPr>
            </a:lvl4pPr>
            <a:lvl5pPr>
              <a:defRPr sz="14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2126831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  <a:prstGeom prst="rect">
            <a:avLst/>
          </a:prstGeom>
        </p:spPr>
        <p:txBody>
          <a:bodyPr anchor="t"/>
          <a:lstStyle>
            <a:lvl1pPr algn="l">
              <a:defRPr sz="32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CEA077D-40D2-7645-91D9-F5061C772B13}" type="datetime1">
              <a:rPr lang="en-US"/>
              <a:pPr/>
              <a:t>9/26/2024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4AA7F1F-F248-F943-913A-EBF08A13E99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79382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026691"/>
            <a:ext cx="4038600" cy="2653199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026691"/>
            <a:ext cx="4038600" cy="2653199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112AE92-20AD-8D4C-BE5B-92E66A82D5FE}" type="datetime1">
              <a:rPr lang="en-US"/>
              <a:pPr/>
              <a:t>9/26/2024</a:t>
            </a:fld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90444B3-43E0-CD49-8543-3A769AE78B9D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367840"/>
            <a:ext cx="8229600" cy="535154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CD113B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6606455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1026692"/>
            <a:ext cx="5486400" cy="3545308"/>
          </a:xfrm>
          <a:prstGeom prst="rect">
            <a:avLst/>
          </a:prstGeo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C5520E0-F525-124B-8DCB-FDFCBFF95DED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367840"/>
            <a:ext cx="8229600" cy="535154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CD113B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7612776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_NCBDDD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5491"/>
          <a:stretch/>
        </p:blipFill>
        <p:spPr>
          <a:xfrm>
            <a:off x="0" y="10"/>
            <a:ext cx="9144000" cy="907961"/>
          </a:xfrm>
          <a:prstGeom prst="rect">
            <a:avLst/>
          </a:prstGeom>
        </p:spPr>
      </p:pic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457200" y="1039555"/>
            <a:ext cx="8229600" cy="866834"/>
          </a:xfrm>
          <a:prstGeom prst="rect">
            <a:avLst/>
          </a:prstGeom>
        </p:spPr>
        <p:txBody>
          <a:bodyPr/>
          <a:lstStyle>
            <a:lvl1pPr algn="l">
              <a:lnSpc>
                <a:spcPts val="2250"/>
              </a:lnSpc>
              <a:defRPr sz="2100" b="1" baseline="0">
                <a:solidFill>
                  <a:srgbClr val="76AE99"/>
                </a:solidFill>
                <a:effectLst/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8" name="Subtitle 2"/>
          <p:cNvSpPr>
            <a:spLocks noGrp="1"/>
          </p:cNvSpPr>
          <p:nvPr>
            <p:ph type="subTitle" idx="1"/>
          </p:nvPr>
        </p:nvSpPr>
        <p:spPr>
          <a:xfrm>
            <a:off x="457200" y="2144512"/>
            <a:ext cx="6400800" cy="342900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1500" b="1" baseline="0">
                <a:solidFill>
                  <a:srgbClr val="76AE99"/>
                </a:solidFill>
                <a:effectLst/>
                <a:latin typeface="Calibri" pitchFamily="34" charset="0"/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en-US"/>
          </a:p>
        </p:txBody>
      </p:sp>
      <p:sp>
        <p:nvSpPr>
          <p:cNvPr id="10" name="Text Placeholder 8"/>
          <p:cNvSpPr>
            <a:spLocks noGrp="1"/>
          </p:cNvSpPr>
          <p:nvPr>
            <p:ph type="body" sz="quarter" idx="10"/>
          </p:nvPr>
        </p:nvSpPr>
        <p:spPr>
          <a:xfrm>
            <a:off x="457200" y="2959514"/>
            <a:ext cx="6400800" cy="971550"/>
          </a:xfrm>
          <a:prstGeom prst="rect">
            <a:avLst/>
          </a:prstGeom>
        </p:spPr>
        <p:txBody>
          <a:bodyPr/>
          <a:lstStyle>
            <a:lvl1pPr marL="0" indent="0" algn="l">
              <a:lnSpc>
                <a:spcPts val="1500"/>
              </a:lnSpc>
              <a:buNone/>
              <a:defRPr sz="1350" baseline="0">
                <a:solidFill>
                  <a:srgbClr val="76AE99"/>
                </a:solidFill>
                <a:latin typeface="Calibri" pitchFamily="34" charset="0"/>
              </a:defRPr>
            </a:lvl1pPr>
            <a:lvl2pPr algn="ctr">
              <a:defRPr>
                <a:solidFill>
                  <a:schemeClr val="tx2"/>
                </a:solidFill>
              </a:defRPr>
            </a:lvl2pPr>
            <a:lvl3pPr algn="ctr">
              <a:defRPr>
                <a:solidFill>
                  <a:schemeClr val="tx2"/>
                </a:solidFill>
              </a:defRPr>
            </a:lvl3pPr>
            <a:lvl4pPr algn="ctr">
              <a:defRPr>
                <a:solidFill>
                  <a:schemeClr val="tx2"/>
                </a:solidFill>
              </a:defRPr>
            </a:lvl4pPr>
            <a:lvl5pPr algn="ctr">
              <a:defRPr>
                <a:solidFill>
                  <a:schemeClr val="tx2"/>
                </a:solidFill>
              </a:defRPr>
            </a:lvl5pPr>
          </a:lstStyle>
          <a:p>
            <a:pPr lvl="0"/>
            <a:endParaRPr lang="en-US"/>
          </a:p>
        </p:txBody>
      </p:sp>
      <p:sp>
        <p:nvSpPr>
          <p:cNvPr id="6" name="TextBox 5"/>
          <p:cNvSpPr txBox="1"/>
          <p:nvPr userDrawn="1"/>
        </p:nvSpPr>
        <p:spPr>
          <a:xfrm>
            <a:off x="457200" y="90152"/>
            <a:ext cx="69030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b="1">
                <a:solidFill>
                  <a:srgbClr val="FFFFFF">
                    <a:lumMod val="95000"/>
                  </a:srgbClr>
                </a:solidFill>
                <a:latin typeface="Calibri" panose="020F0502020204030204" pitchFamily="34" charset="0"/>
              </a:rPr>
              <a:t>National Center on Birth Defects and Developmental Disabilities</a:t>
            </a:r>
          </a:p>
        </p:txBody>
      </p:sp>
    </p:spTree>
    <p:extLst>
      <p:ext uri="{BB962C8B-B14F-4D97-AF65-F5344CB8AC3E}">
        <p14:creationId xmlns:p14="http://schemas.microsoft.com/office/powerpoint/2010/main" val="1274803279"/>
      </p:ext>
    </p:extLst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Data Slide (for content heavy tables and chart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anchor="b" anchorCtr="0"/>
          <a:lstStyle>
            <a:lvl1pPr algn="l">
              <a:lnSpc>
                <a:spcPts val="2250"/>
              </a:lnSpc>
              <a:defRPr sz="2100" b="1" baseline="0">
                <a:solidFill>
                  <a:srgbClr val="76AE99"/>
                </a:solidFill>
                <a:effectLst/>
                <a:latin typeface="Calibri" pitchFamily="34" charset="0"/>
              </a:defRPr>
            </a:lvl1pPr>
          </a:lstStyle>
          <a:p>
            <a:r>
              <a:rPr lang="en-US"/>
              <a:t>Bottom band: NCBDDD</a:t>
            </a:r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8134"/>
          <a:stretch/>
        </p:blipFill>
        <p:spPr>
          <a:xfrm>
            <a:off x="0" y="5016021"/>
            <a:ext cx="9144000" cy="127486"/>
          </a:xfrm>
          <a:prstGeom prst="rect">
            <a:avLst/>
          </a:prstGeom>
        </p:spPr>
      </p:pic>
      <p:sp>
        <p:nvSpPr>
          <p:cNvPr id="6" name="Text Placeholder 7"/>
          <p:cNvSpPr>
            <a:spLocks noGrp="1"/>
          </p:cNvSpPr>
          <p:nvPr>
            <p:ph type="body" sz="quarter" idx="10"/>
          </p:nvPr>
        </p:nvSpPr>
        <p:spPr>
          <a:xfrm>
            <a:off x="457200" y="1158875"/>
            <a:ext cx="8229600" cy="3341688"/>
          </a:xfrm>
        </p:spPr>
        <p:txBody>
          <a:bodyPr/>
          <a:lstStyle>
            <a:lvl1pPr marL="257175" indent="-257175">
              <a:buClr>
                <a:srgbClr val="618E7C"/>
              </a:buClr>
              <a:buFont typeface="Wingdings" panose="05000000000000000000" pitchFamily="2" charset="2"/>
              <a:buChar char="§"/>
              <a:defRPr sz="1500">
                <a:solidFill>
                  <a:schemeClr val="accent4">
                    <a:lumMod val="75000"/>
                  </a:schemeClr>
                </a:solidFill>
              </a:defRPr>
            </a:lvl1pPr>
            <a:lvl2pPr>
              <a:buClr>
                <a:srgbClr val="B45340"/>
              </a:buClr>
              <a:defRPr sz="1500">
                <a:solidFill>
                  <a:schemeClr val="accent4">
                    <a:lumMod val="75000"/>
                  </a:schemeClr>
                </a:solidFill>
              </a:defRPr>
            </a:lvl2pPr>
            <a:lvl3pPr>
              <a:buClr>
                <a:srgbClr val="5A4099"/>
              </a:buClr>
              <a:defRPr sz="1500">
                <a:solidFill>
                  <a:schemeClr val="accent4">
                    <a:lumMod val="75000"/>
                  </a:schemeClr>
                </a:solidFill>
              </a:defRPr>
            </a:lvl3pPr>
            <a:lvl4pPr>
              <a:defRPr sz="1500">
                <a:solidFill>
                  <a:schemeClr val="accent4">
                    <a:lumMod val="75000"/>
                  </a:schemeClr>
                </a:solidFill>
              </a:defRPr>
            </a:lvl4pPr>
            <a:lvl5pPr>
              <a:defRPr sz="1500">
                <a:solidFill>
                  <a:schemeClr val="accent4">
                    <a:lumMod val="7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1930302972"/>
      </p:ext>
    </p:extLst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BULLETS/DATA_2sid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anchor="b" anchorCtr="0"/>
          <a:lstStyle>
            <a:lvl1pPr algn="l">
              <a:lnSpc>
                <a:spcPts val="2250"/>
              </a:lnSpc>
              <a:defRPr sz="2100" b="1" baseline="0">
                <a:solidFill>
                  <a:srgbClr val="618E7C"/>
                </a:solidFill>
                <a:effectLst/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11" y="1200151"/>
            <a:ext cx="3879669" cy="3143250"/>
          </a:xfrm>
          <a:prstGeom prst="rect">
            <a:avLst/>
          </a:prstGeom>
        </p:spPr>
        <p:txBody>
          <a:bodyPr/>
          <a:lstStyle>
            <a:lvl1pPr marL="257175" indent="-257175">
              <a:buClr>
                <a:srgbClr val="541900"/>
              </a:buClr>
              <a:buSzPct val="70000"/>
              <a:buFont typeface="Wingdings" panose="05000000000000000000" pitchFamily="2" charset="2"/>
              <a:buChar char="§"/>
              <a:defRPr sz="1800" b="1" baseline="0">
                <a:solidFill>
                  <a:srgbClr val="000000"/>
                </a:solidFill>
                <a:latin typeface="Calibri" pitchFamily="34" charset="0"/>
              </a:defRPr>
            </a:lvl1pPr>
            <a:lvl2pPr marL="557213" indent="-214313">
              <a:buClr>
                <a:srgbClr val="005984"/>
              </a:buClr>
              <a:buSzPct val="100000"/>
              <a:buFont typeface="Arial" panose="020B0604020202020204" pitchFamily="34" charset="0"/>
              <a:buChar char="•"/>
              <a:defRPr sz="1500">
                <a:solidFill>
                  <a:schemeClr val="accent4">
                    <a:lumMod val="75000"/>
                  </a:schemeClr>
                </a:solidFill>
              </a:defRPr>
            </a:lvl2pPr>
            <a:lvl3pPr>
              <a:buClrTx/>
              <a:buSzPct val="100000"/>
              <a:buFont typeface="Arial" pitchFamily="34" charset="0"/>
              <a:buChar char="•"/>
              <a:defRPr sz="1350">
                <a:solidFill>
                  <a:schemeClr val="accent4">
                    <a:lumMod val="75000"/>
                  </a:schemeClr>
                </a:solidFill>
              </a:defRPr>
            </a:lvl3pPr>
            <a:lvl4pPr>
              <a:buClr>
                <a:schemeClr val="bg1"/>
              </a:buClr>
              <a:buSzPct val="70000"/>
              <a:buFont typeface="Courier New" pitchFamily="49" charset="0"/>
              <a:buChar char="o"/>
              <a:defRPr sz="1350" baseline="0">
                <a:solidFill>
                  <a:schemeClr val="bg2"/>
                </a:solidFill>
              </a:defRPr>
            </a:lvl4pPr>
            <a:lvl5pPr>
              <a:buClr>
                <a:schemeClr val="bg1"/>
              </a:buClr>
              <a:buSzPct val="70000"/>
              <a:buFont typeface="Arial" pitchFamily="34" charset="0"/>
              <a:buChar char="•"/>
              <a:defRPr sz="1350">
                <a:solidFill>
                  <a:schemeClr val="bg2"/>
                </a:solidFill>
              </a:defRPr>
            </a:lvl5pPr>
          </a:lstStyle>
          <a:p>
            <a:pPr lvl="2"/>
            <a:endParaRPr lang="en-US"/>
          </a:p>
          <a:p>
            <a:pPr lvl="0"/>
            <a:endParaRPr lang="en-US"/>
          </a:p>
          <a:p>
            <a:pPr lvl="2"/>
            <a:endParaRPr lang="en-US"/>
          </a:p>
          <a:p>
            <a:pPr lvl="1"/>
            <a:endParaRPr lang="en-US"/>
          </a:p>
          <a:p>
            <a:pPr lvl="1"/>
            <a:endParaRPr lang="en-US"/>
          </a:p>
          <a:p>
            <a:pPr lvl="1"/>
            <a:endParaRPr lang="en-US"/>
          </a:p>
        </p:txBody>
      </p:sp>
      <p:sp>
        <p:nvSpPr>
          <p:cNvPr id="13" name="Content Placeholder 2"/>
          <p:cNvSpPr>
            <a:spLocks noGrp="1"/>
          </p:cNvSpPr>
          <p:nvPr userDrawn="1">
            <p:ph idx="10"/>
          </p:nvPr>
        </p:nvSpPr>
        <p:spPr>
          <a:xfrm>
            <a:off x="4807142" y="1200151"/>
            <a:ext cx="3879669" cy="3143250"/>
          </a:xfrm>
          <a:prstGeom prst="rect">
            <a:avLst/>
          </a:prstGeom>
        </p:spPr>
        <p:txBody>
          <a:bodyPr/>
          <a:lstStyle>
            <a:lvl1pPr marL="257175" indent="-257175">
              <a:buClr>
                <a:srgbClr val="541900"/>
              </a:buClr>
              <a:buSzPct val="70000"/>
              <a:buFont typeface="Wingdings" panose="05000000000000000000" pitchFamily="2" charset="2"/>
              <a:buChar char="§"/>
              <a:defRPr sz="1800" b="1" baseline="0">
                <a:solidFill>
                  <a:srgbClr val="000000"/>
                </a:solidFill>
                <a:latin typeface="Calibri" pitchFamily="34" charset="0"/>
              </a:defRPr>
            </a:lvl1pPr>
            <a:lvl2pPr marL="557213" indent="-214313">
              <a:buClr>
                <a:srgbClr val="005984"/>
              </a:buClr>
              <a:buSzPct val="100000"/>
              <a:buFont typeface="Arial" panose="020B0604020202020204" pitchFamily="34" charset="0"/>
              <a:buChar char="•"/>
              <a:defRPr sz="1500">
                <a:solidFill>
                  <a:schemeClr val="accent4">
                    <a:lumMod val="75000"/>
                  </a:schemeClr>
                </a:solidFill>
              </a:defRPr>
            </a:lvl2pPr>
            <a:lvl3pPr>
              <a:buClrTx/>
              <a:buSzPct val="100000"/>
              <a:buFont typeface="Arial" pitchFamily="34" charset="0"/>
              <a:buChar char="•"/>
              <a:defRPr sz="1350">
                <a:solidFill>
                  <a:schemeClr val="accent4">
                    <a:lumMod val="75000"/>
                  </a:schemeClr>
                </a:solidFill>
              </a:defRPr>
            </a:lvl3pPr>
            <a:lvl4pPr>
              <a:buClr>
                <a:schemeClr val="bg1"/>
              </a:buClr>
              <a:buSzPct val="70000"/>
              <a:buFont typeface="Courier New" pitchFamily="49" charset="0"/>
              <a:buChar char="o"/>
              <a:defRPr sz="1350" baseline="0">
                <a:solidFill>
                  <a:schemeClr val="bg2"/>
                </a:solidFill>
              </a:defRPr>
            </a:lvl4pPr>
            <a:lvl5pPr>
              <a:buClr>
                <a:schemeClr val="bg1"/>
              </a:buClr>
              <a:buSzPct val="70000"/>
              <a:buFont typeface="Arial" pitchFamily="34" charset="0"/>
              <a:buChar char="•"/>
              <a:defRPr sz="1350">
                <a:solidFill>
                  <a:schemeClr val="bg2"/>
                </a:solidFill>
              </a:defRPr>
            </a:lvl5pPr>
          </a:lstStyle>
          <a:p>
            <a:pPr lvl="2"/>
            <a:endParaRPr lang="en-US"/>
          </a:p>
          <a:p>
            <a:pPr lvl="0"/>
            <a:endParaRPr lang="en-US"/>
          </a:p>
          <a:p>
            <a:pPr lvl="2"/>
            <a:endParaRPr lang="en-US"/>
          </a:p>
          <a:p>
            <a:pPr lvl="1"/>
            <a:endParaRPr lang="en-US"/>
          </a:p>
          <a:p>
            <a:pPr lvl="1"/>
            <a:endParaRPr lang="en-US"/>
          </a:p>
          <a:p>
            <a:pPr lvl="1"/>
            <a:endParaRPr lang="en-US"/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6642"/>
          <a:stretch/>
        </p:blipFill>
        <p:spPr>
          <a:xfrm>
            <a:off x="13" y="5044697"/>
            <a:ext cx="9134357" cy="1433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7819575"/>
      </p:ext>
    </p:extLst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lor_background">
    <p:bg>
      <p:bgPr>
        <a:solidFill>
          <a:srgbClr val="618E7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3" y="3350329"/>
            <a:ext cx="8294913" cy="871538"/>
          </a:xfrm>
          <a:prstGeom prst="rect">
            <a:avLst/>
          </a:prstGeom>
        </p:spPr>
        <p:txBody>
          <a:bodyPr anchor="b"/>
          <a:lstStyle>
            <a:lvl1pPr algn="l">
              <a:defRPr sz="2700" b="1" baseline="0">
                <a:solidFill>
                  <a:schemeClr val="bg2"/>
                </a:solidFill>
                <a:effectLst/>
                <a:latin typeface="Calibri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" name="Text Placeholder 2"/>
          <p:cNvSpPr>
            <a:spLocks noGrp="1"/>
          </p:cNvSpPr>
          <p:nvPr>
            <p:ph type="body" idx="1"/>
          </p:nvPr>
        </p:nvSpPr>
        <p:spPr>
          <a:xfrm>
            <a:off x="457201" y="4425702"/>
            <a:ext cx="7772400" cy="426244"/>
          </a:xfrm>
          <a:prstGeom prst="rect">
            <a:avLst/>
          </a:prstGeom>
        </p:spPr>
        <p:txBody>
          <a:bodyPr anchor="b"/>
          <a:lstStyle>
            <a:lvl1pPr marL="0" indent="0" algn="l">
              <a:lnSpc>
                <a:spcPts val="1650"/>
              </a:lnSpc>
              <a:buNone/>
              <a:defRPr sz="1500" baseline="0">
                <a:solidFill>
                  <a:schemeClr val="bg2"/>
                </a:solidFill>
                <a:latin typeface="Calibri" pitchFamily="34" charset="0"/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38502238"/>
      </p:ext>
    </p:extLst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8.xml"/><Relationship Id="rId2" Type="http://schemas.openxmlformats.org/officeDocument/2006/relationships/slideLayout" Target="../slideLayouts/slideLayout7.xml"/><Relationship Id="rId1" Type="http://schemas.openxmlformats.org/officeDocument/2006/relationships/slideLayout" Target="../slideLayouts/slideLayout6.xml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7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86400" y="4869657"/>
            <a:ext cx="2489200" cy="273844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charset="0"/>
              </a:defRPr>
            </a:lvl1pPr>
          </a:lstStyle>
          <a:p>
            <a:fld id="{96090422-FAC2-1B47-B696-15B7C4FF0E2E}" type="datetime1">
              <a:rPr lang="en-US" smtClean="0"/>
              <a:pPr/>
              <a:t>9/26/2024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869657"/>
            <a:ext cx="2133600" cy="273844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charset="0"/>
              </a:defRPr>
            </a:lvl1pPr>
          </a:lstStyle>
          <a:p>
            <a:fld id="{B0ABAB64-726D-C943-9B15-2E81C6025A8E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8" r:id="rId1"/>
    <p:sldLayoutId id="2147483751" r:id="rId2"/>
    <p:sldLayoutId id="2147483752" r:id="rId3"/>
    <p:sldLayoutId id="2147483759" r:id="rId4"/>
    <p:sldLayoutId id="2147483755" r:id="rId5"/>
  </p:sldLayoutIdLst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defRPr sz="3200" kern="1200">
          <a:solidFill>
            <a:srgbClr val="CD113B"/>
          </a:solidFill>
          <a:latin typeface="Arial"/>
          <a:ea typeface="Geneva" pitchFamily="37" charset="-128"/>
          <a:cs typeface="Arial"/>
        </a:defRPr>
      </a:lvl1pPr>
      <a:lvl2pPr algn="l" defTabSz="457200" rtl="0" eaLnBrk="0" fontAlgn="base" hangingPunct="0">
        <a:spcBef>
          <a:spcPct val="0"/>
        </a:spcBef>
        <a:spcAft>
          <a:spcPct val="0"/>
        </a:spcAft>
        <a:defRPr sz="3200">
          <a:solidFill>
            <a:srgbClr val="800000"/>
          </a:solidFill>
          <a:latin typeface="Times New Roman" pitchFamily="37" charset="0"/>
          <a:ea typeface="Geneva" pitchFamily="37" charset="-128"/>
          <a:cs typeface="Times New Roman" pitchFamily="18" charset="0"/>
        </a:defRPr>
      </a:lvl2pPr>
      <a:lvl3pPr algn="l" defTabSz="457200" rtl="0" eaLnBrk="0" fontAlgn="base" hangingPunct="0">
        <a:spcBef>
          <a:spcPct val="0"/>
        </a:spcBef>
        <a:spcAft>
          <a:spcPct val="0"/>
        </a:spcAft>
        <a:defRPr sz="3200">
          <a:solidFill>
            <a:srgbClr val="800000"/>
          </a:solidFill>
          <a:latin typeface="Times New Roman" pitchFamily="37" charset="0"/>
          <a:ea typeface="Geneva" pitchFamily="37" charset="-128"/>
          <a:cs typeface="Times New Roman" pitchFamily="18" charset="0"/>
        </a:defRPr>
      </a:lvl3pPr>
      <a:lvl4pPr algn="l" defTabSz="457200" rtl="0" eaLnBrk="0" fontAlgn="base" hangingPunct="0">
        <a:spcBef>
          <a:spcPct val="0"/>
        </a:spcBef>
        <a:spcAft>
          <a:spcPct val="0"/>
        </a:spcAft>
        <a:defRPr sz="3200">
          <a:solidFill>
            <a:srgbClr val="800000"/>
          </a:solidFill>
          <a:latin typeface="Times New Roman" pitchFamily="37" charset="0"/>
          <a:ea typeface="Geneva" pitchFamily="37" charset="-128"/>
          <a:cs typeface="Times New Roman" pitchFamily="18" charset="0"/>
        </a:defRPr>
      </a:lvl4pPr>
      <a:lvl5pPr algn="l" defTabSz="457200" rtl="0" eaLnBrk="0" fontAlgn="base" hangingPunct="0">
        <a:spcBef>
          <a:spcPct val="0"/>
        </a:spcBef>
        <a:spcAft>
          <a:spcPct val="0"/>
        </a:spcAft>
        <a:defRPr sz="3200">
          <a:solidFill>
            <a:srgbClr val="800000"/>
          </a:solidFill>
          <a:latin typeface="Times New Roman" pitchFamily="37" charset="0"/>
          <a:ea typeface="Geneva" pitchFamily="37" charset="-128"/>
          <a:cs typeface="Times New Roman" pitchFamily="18" charset="0"/>
        </a:defRPr>
      </a:lvl5pPr>
      <a:lvl6pPr marL="457200" algn="l" defTabSz="457200" rtl="0" fontAlgn="base">
        <a:spcBef>
          <a:spcPct val="0"/>
        </a:spcBef>
        <a:spcAft>
          <a:spcPct val="0"/>
        </a:spcAft>
        <a:defRPr sz="3200">
          <a:solidFill>
            <a:srgbClr val="800000"/>
          </a:solidFill>
          <a:latin typeface="Times New Roman" pitchFamily="37" charset="0"/>
          <a:ea typeface="Geneva" pitchFamily="37" charset="-128"/>
        </a:defRPr>
      </a:lvl6pPr>
      <a:lvl7pPr marL="914400" algn="l" defTabSz="457200" rtl="0" fontAlgn="base">
        <a:spcBef>
          <a:spcPct val="0"/>
        </a:spcBef>
        <a:spcAft>
          <a:spcPct val="0"/>
        </a:spcAft>
        <a:defRPr sz="3200">
          <a:solidFill>
            <a:srgbClr val="800000"/>
          </a:solidFill>
          <a:latin typeface="Times New Roman" pitchFamily="37" charset="0"/>
          <a:ea typeface="Geneva" pitchFamily="37" charset="-128"/>
        </a:defRPr>
      </a:lvl7pPr>
      <a:lvl8pPr marL="1371600" algn="l" defTabSz="457200" rtl="0" fontAlgn="base">
        <a:spcBef>
          <a:spcPct val="0"/>
        </a:spcBef>
        <a:spcAft>
          <a:spcPct val="0"/>
        </a:spcAft>
        <a:defRPr sz="3200">
          <a:solidFill>
            <a:srgbClr val="800000"/>
          </a:solidFill>
          <a:latin typeface="Times New Roman" pitchFamily="37" charset="0"/>
          <a:ea typeface="Geneva" pitchFamily="37" charset="-128"/>
        </a:defRPr>
      </a:lvl8pPr>
      <a:lvl9pPr marL="1828800" algn="l" defTabSz="457200" rtl="0" fontAlgn="base">
        <a:spcBef>
          <a:spcPct val="0"/>
        </a:spcBef>
        <a:spcAft>
          <a:spcPct val="0"/>
        </a:spcAft>
        <a:defRPr sz="3200">
          <a:solidFill>
            <a:srgbClr val="800000"/>
          </a:solidFill>
          <a:latin typeface="Times New Roman" pitchFamily="37" charset="0"/>
          <a:ea typeface="Geneva" pitchFamily="37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Geneva" pitchFamily="37" charset="-128"/>
          <a:cs typeface="Geneva" pitchFamily="37" charset="-128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Geneva" pitchFamily="37" charset="-128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Geneva" pitchFamily="37" charset="-128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1600" kern="1200">
          <a:solidFill>
            <a:schemeClr val="tx1"/>
          </a:solidFill>
          <a:latin typeface="+mn-lt"/>
          <a:ea typeface="Geneva" pitchFamily="37" charset="-128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 kern="1200">
          <a:solidFill>
            <a:schemeClr val="tx1"/>
          </a:solidFill>
          <a:latin typeface="+mn-lt"/>
          <a:ea typeface="Geneva" pitchFamily="37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28650" y="1370014"/>
            <a:ext cx="7886700" cy="3262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3990309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9" r:id="rId1"/>
    <p:sldLayoutId id="2147483800" r:id="rId2"/>
    <p:sldLayoutId id="2147483801" r:id="rId3"/>
    <p:sldLayoutId id="2147483802" r:id="rId4"/>
  </p:sldLayoutIdLst>
  <p:transition>
    <p:fade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Myriad Web Pro" panose="020B0503030403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Myriad Web Pro" panose="020B0503030403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Myriad Web Pro" panose="020B0503030403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Myriad Web Pro" panose="020B0503030403020204" pitchFamily="34" charset="0"/>
        </a:defRPr>
      </a:lvl5pPr>
      <a:lvl6pPr marL="342900" algn="ctr" rtl="0" fontAlgn="base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Myriad Web Pro" panose="020B0503030403020204" pitchFamily="34" charset="0"/>
        </a:defRPr>
      </a:lvl6pPr>
      <a:lvl7pPr marL="685800" algn="ctr" rtl="0" fontAlgn="base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Myriad Web Pro" panose="020B0503030403020204" pitchFamily="34" charset="0"/>
        </a:defRPr>
      </a:lvl7pPr>
      <a:lvl8pPr marL="1028700" algn="ctr" rtl="0" fontAlgn="base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Myriad Web Pro" panose="020B0503030403020204" pitchFamily="34" charset="0"/>
        </a:defRPr>
      </a:lvl8pPr>
      <a:lvl9pPr marL="1371600" algn="ctr" rtl="0" fontAlgn="base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Myriad Web Pro" panose="020B0503030403020204" pitchFamily="34" charset="0"/>
        </a:defRPr>
      </a:lvl9pPr>
    </p:titleStyle>
    <p:bodyStyle>
      <a:lvl1pPr marL="257175" indent="-25717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rgbClr val="7F7F7F"/>
          </a:solidFill>
          <a:latin typeface="Calibri" panose="020F0502020204030204" pitchFamily="34" charset="0"/>
          <a:ea typeface="+mn-ea"/>
          <a:cs typeface="+mn-cs"/>
        </a:defRPr>
      </a:lvl1pPr>
      <a:lvl2pPr marL="557213" indent="-214313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100" kern="1200">
          <a:solidFill>
            <a:srgbClr val="7F7F7F"/>
          </a:solidFill>
          <a:latin typeface="Calibri" panose="020F0502020204030204" pitchFamily="34" charset="0"/>
          <a:ea typeface="+mn-ea"/>
          <a:cs typeface="+mn-cs"/>
        </a:defRPr>
      </a:lvl2pPr>
      <a:lvl3pPr marL="857250" indent="-1714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1800" kern="1200">
          <a:solidFill>
            <a:srgbClr val="7F7F7F"/>
          </a:solidFill>
          <a:latin typeface="Calibri" panose="020F0502020204030204" pitchFamily="34" charset="0"/>
          <a:ea typeface="+mn-ea"/>
          <a:cs typeface="+mn-cs"/>
        </a:defRPr>
      </a:lvl3pPr>
      <a:lvl4pPr marL="1200150" indent="-1714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1500" kern="1200">
          <a:solidFill>
            <a:srgbClr val="7F7F7F"/>
          </a:solidFill>
          <a:latin typeface="Calibri" panose="020F0502020204030204" pitchFamily="34" charset="0"/>
          <a:ea typeface="+mn-ea"/>
          <a:cs typeface="+mn-cs"/>
        </a:defRPr>
      </a:lvl4pPr>
      <a:lvl5pPr marL="1543050" indent="-1714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500" kern="1200">
          <a:solidFill>
            <a:srgbClr val="7F7F7F"/>
          </a:solidFill>
          <a:latin typeface="Calibri" panose="020F0502020204030204" pitchFamily="34" charset="0"/>
          <a:ea typeface="+mn-ea"/>
          <a:cs typeface="+mn-cs"/>
        </a:defRPr>
      </a:lvl5pPr>
      <a:lvl6pPr marL="18859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692F0476-1966-4CD5-9E2F-6332FDA7F5A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 lIns="91440" tIns="45720" rIns="91440" bIns="45720" anchor="t">
            <a:normAutofit/>
          </a:bodyPr>
          <a:lstStyle/>
          <a:p>
            <a:endParaRPr lang="en-US">
              <a:solidFill>
                <a:srgbClr val="B62B30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14E2E2D-F8D7-4ABC-B7EA-A49ECC66B95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 lIns="91440" tIns="45720" rIns="91440" bIns="45720" anchor="t">
            <a:normAutofit/>
          </a:bodyPr>
          <a:lstStyle/>
          <a:p>
            <a:endParaRPr lang="en-US">
              <a:ea typeface="Geneva"/>
            </a:endParaRP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20561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106059-EB32-45AA-8959-7B1D75FE8D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lIns="91440" tIns="45720" rIns="91440" bIns="45720" anchor="t"/>
          <a:lstStyle/>
          <a:p>
            <a:endParaRPr lang="en-US"/>
          </a:p>
        </p:txBody>
      </p:sp>
      <p:graphicFrame>
        <p:nvGraphicFramePr>
          <p:cNvPr id="3" name="Content Placeholder 2">
            <a:extLst>
              <a:ext uri="{FF2B5EF4-FFF2-40B4-BE49-F238E27FC236}">
                <a16:creationId xmlns:a16="http://schemas.microsoft.com/office/drawing/2014/main" id="{95ABE4B3-2410-5533-A2FC-4A4FE467D99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61207643"/>
              </p:ext>
            </p:extLst>
          </p:nvPr>
        </p:nvGraphicFramePr>
        <p:xfrm>
          <a:off x="457200" y="1027113"/>
          <a:ext cx="8229600" cy="1483360"/>
        </p:xfrm>
        <a:graphic>
          <a:graphicData uri="http://schemas.openxmlformats.org/drawingml/2006/table">
            <a:tbl>
              <a:tblPr firstRow="1" bandRow="1">
                <a:tableStyleId>{3C2FFA5D-87B4-456A-9821-1D502468CF0F}</a:tableStyleId>
              </a:tblPr>
              <a:tblGrid>
                <a:gridCol w="2743200">
                  <a:extLst>
                    <a:ext uri="{9D8B030D-6E8A-4147-A177-3AD203B41FA5}">
                      <a16:colId xmlns:a16="http://schemas.microsoft.com/office/drawing/2014/main" val="46333049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2677299999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194346033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0650538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4585445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812922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7464731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732520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1_NCEH_ATSDR_combined">
  <a:themeElements>
    <a:clrScheme name="Custom 11">
      <a:dk1>
        <a:srgbClr val="0F56DC"/>
      </a:dk1>
      <a:lt1>
        <a:srgbClr val="FFC000"/>
      </a:lt1>
      <a:dk2>
        <a:srgbClr val="FFFFFF"/>
      </a:dk2>
      <a:lt2>
        <a:srgbClr val="FFFFFF"/>
      </a:lt2>
      <a:accent1>
        <a:srgbClr val="4983F2"/>
      </a:accent1>
      <a:accent2>
        <a:srgbClr val="007D57"/>
      </a:accent2>
      <a:accent3>
        <a:srgbClr val="9A3B26"/>
      </a:accent3>
      <a:accent4>
        <a:srgbClr val="7F7F7F"/>
      </a:accent4>
      <a:accent5>
        <a:srgbClr val="0F56DC"/>
      </a:accent5>
      <a:accent6>
        <a:srgbClr val="002060"/>
      </a:accent6>
      <a:hlink>
        <a:srgbClr val="0F56DC"/>
      </a:hlink>
      <a:folHlink>
        <a:srgbClr val="3077FF"/>
      </a:folHlink>
    </a:clrScheme>
    <a:fontScheme name="CDC Myriad Web Pro">
      <a:majorFont>
        <a:latin typeface="Myriad Web Pro"/>
        <a:ea typeface=""/>
        <a:cs typeface=""/>
      </a:majorFont>
      <a:minorFont>
        <a:latin typeface="Myriad Web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>
          <a:defRPr dirty="0" smtClean="0">
            <a:solidFill>
              <a:srgbClr val="000000"/>
            </a:solidFill>
            <a:latin typeface="Calibri" panose="020F0502020204030204" pitchFamily="34" charset="0"/>
          </a:defRPr>
        </a:defPPr>
      </a:lstStyle>
    </a:tx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LongProperties xmlns="http://schemas.microsoft.com/office/2006/metadata/longProperties"/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2CF15DC1E3EC94CAC5819B4A4088AED" ma:contentTypeVersion="98" ma:contentTypeDescription="Create a new document." ma:contentTypeScope="" ma:versionID="68e99c82d740432574f13c74462bc695">
  <xsd:schema xmlns:xsd="http://www.w3.org/2001/XMLSchema" xmlns:xs="http://www.w3.org/2001/XMLSchema" xmlns:p="http://schemas.microsoft.com/office/2006/metadata/properties" xmlns:ns2="f428f131-8437-48c9-9cdf-8fab9dca4571" xmlns:ns3="4cee890d-a610-4809-b13c-8b943d640c10" targetNamespace="http://schemas.microsoft.com/office/2006/metadata/properties" ma:root="true" ma:fieldsID="14d6cdd73e35f7e3e7c64097eb5ea59c" ns2:_="" ns3:_="">
    <xsd:import namespace="f428f131-8437-48c9-9cdf-8fab9dca4571"/>
    <xsd:import namespace="4cee890d-a610-4809-b13c-8b943d640c10"/>
    <xsd:element name="properties">
      <xsd:complexType>
        <xsd:sequence>
          <xsd:element name="documentManagement">
            <xsd:complexType>
              <xsd:all>
                <xsd:element ref="ns2:Employee_x0020_Classification"/>
                <xsd:element ref="ns2:Doc_x0020_Status" minOccurs="0"/>
                <xsd:element ref="ns2:Doc_x0020_Type"/>
                <xsd:element ref="ns2:Year" minOccurs="0"/>
                <xsd:element ref="ns3:Category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DateTaken" minOccurs="0"/>
                <xsd:element ref="ns2:SharedWithUsers" minOccurs="0"/>
                <xsd:element ref="ns2:SharedWithDetails" minOccurs="0"/>
                <xsd:element ref="ns3:To_x0020_Review" minOccurs="0"/>
                <xsd:element ref="ns3:MediaServiceEventHashCode" minOccurs="0"/>
                <xsd:element ref="ns3:MediaServiceGenerationTime" minOccurs="0"/>
                <xsd:element ref="ns2:ASH_x0020_Dept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428f131-8437-48c9-9cdf-8fab9dca4571" elementFormDefault="qualified">
    <xsd:import namespace="http://schemas.microsoft.com/office/2006/documentManagement/types"/>
    <xsd:import namespace="http://schemas.microsoft.com/office/infopath/2007/PartnerControls"/>
    <xsd:element name="Employee_x0020_Classification" ma:index="8" ma:displayName="Employee Classification" ma:format="Dropdown" ma:internalName="Employee_x0020_Classification" ma:readOnly="false">
      <xsd:simpleType>
        <xsd:restriction base="dms:Choice">
          <xsd:enumeration value="Benefits"/>
          <xsd:enumeration value="Financial"/>
          <xsd:enumeration value="General"/>
          <xsd:enumeration value="HR"/>
          <xsd:enumeration value="IT"/>
          <xsd:enumeration value="Meetings"/>
          <xsd:enumeration value="Payroll"/>
          <xsd:enumeration value="Staff Time Allocation"/>
        </xsd:restriction>
      </xsd:simpleType>
    </xsd:element>
    <xsd:element name="Doc_x0020_Status" ma:index="9" nillable="true" ma:displayName="Doc Status" ma:default="Final" ma:format="Dropdown" ma:internalName="Doc_x0020_Status" ma:readOnly="false">
      <xsd:simpleType>
        <xsd:restriction base="dms:Choice">
          <xsd:enumeration value="Draft"/>
          <xsd:enumeration value="Final"/>
        </xsd:restriction>
      </xsd:simpleType>
    </xsd:element>
    <xsd:element name="Doc_x0020_Type" ma:index="10" ma:displayName="Doc Type" ma:format="Dropdown" ma:internalName="Doc_x0020_Type" ma:readOnly="false">
      <xsd:simpleType>
        <xsd:restriction base="dms:Choice">
          <xsd:enumeration value="Advertisement"/>
          <xsd:enumeration value="Agenda"/>
          <xsd:enumeration value="Contract"/>
          <xsd:enumeration value="E-mail"/>
          <xsd:enumeration value="Form"/>
          <xsd:enumeration value="Letter"/>
          <xsd:enumeration value="Map"/>
          <xsd:enumeration value="Meeting Notebook"/>
          <xsd:enumeration value="Memo"/>
          <xsd:enumeration value="Minutes"/>
          <xsd:enumeration value="Miscellaneous"/>
          <xsd:enumeration value="Official (Legal Docs)"/>
          <xsd:enumeration value="Policy"/>
          <xsd:enumeration value="Presentation"/>
          <xsd:enumeration value="Reference"/>
          <xsd:enumeration value="Report"/>
          <xsd:enumeration value="RFP"/>
          <xsd:enumeration value="Standard Operating Procedure (SOP)"/>
          <xsd:enumeration value="Survey"/>
          <xsd:enumeration value="Template"/>
          <xsd:enumeration value="Timeline"/>
          <xsd:enumeration value="Training Docs"/>
        </xsd:restriction>
      </xsd:simpleType>
    </xsd:element>
    <xsd:element name="Year" ma:index="11" nillable="true" ma:displayName="Year" ma:format="Dropdown" ma:internalName="Year" ma:readOnly="false">
      <xsd:simpleType>
        <xsd:restriction base="dms:Choice">
          <xsd:enumeration value="2021"/>
          <xsd:enumeration value="2020"/>
          <xsd:enumeration value="2019"/>
          <xsd:enumeration value="2018"/>
          <xsd:enumeration value="2017"/>
          <xsd:enumeration value="2016"/>
          <xsd:enumeration value="2015"/>
          <xsd:enumeration value="2014"/>
          <xsd:enumeration value="2013"/>
          <xsd:enumeration value="2012"/>
          <xsd:enumeration value="2011"/>
          <xsd:enumeration value="2010"/>
          <xsd:enumeration value="2009"/>
          <xsd:enumeration value="2008"/>
          <xsd:enumeration value="2007"/>
          <xsd:enumeration value="2006"/>
          <xsd:enumeration value="2005"/>
          <xsd:enumeration value="2004"/>
          <xsd:enumeration value="2003"/>
          <xsd:enumeration value="2002"/>
          <xsd:enumeration value="2001"/>
          <xsd:enumeration value="2000"/>
          <xsd:enumeration value="1999"/>
          <xsd:enumeration value="1998"/>
          <xsd:enumeration value="1997"/>
          <xsd:enumeration value="1996"/>
          <xsd:enumeration value="1995"/>
          <xsd:enumeration value="1994"/>
          <xsd:enumeration value="1993"/>
          <xsd:enumeration value="1992"/>
          <xsd:enumeration value="1991"/>
          <xsd:enumeration value="1990"/>
        </xsd:restriction>
      </xsd:simpleType>
    </xsd:element>
    <xsd:element name="SharedWithUsers" ma:index="17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ASH_x0020_Dept" ma:index="22" nillable="true" ma:displayName="ASH Dept" ma:format="Dropdown" ma:internalName="ASH_x0020_Dept" ma:readOnly="false">
      <xsd:simpleType>
        <xsd:restriction base="dms:Choice">
          <xsd:enumeration value="ASH Foundation"/>
          <xsd:enumeration value="ASH Registry"/>
          <xsd:enumeration value="Awards and Diversity Programs"/>
          <xsd:enumeration value="Communications"/>
          <xsd:enumeration value="Corporate Relations"/>
          <xsd:enumeration value="Education"/>
          <xsd:enumeration value="Executive Office"/>
          <xsd:enumeration value="Finance and Administration"/>
          <xsd:enumeration value="Government Relations and Practice"/>
          <xsd:enumeration value="Human Resources"/>
          <xsd:enumeration value="Information Technology"/>
          <xsd:enumeration value="Meetings and Community Engagement"/>
          <xsd:enumeration value="Publications"/>
          <xsd:enumeration value="Quality Improvement Programs"/>
          <xsd:enumeration value="Scientific Affairs"/>
          <xsd:enumeration value="Training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cee890d-a610-4809-b13c-8b943d640c10" elementFormDefault="qualified">
    <xsd:import namespace="http://schemas.microsoft.com/office/2006/documentManagement/types"/>
    <xsd:import namespace="http://schemas.microsoft.com/office/infopath/2007/PartnerControls"/>
    <xsd:element name="Category" ma:index="12" nillable="true" ma:displayName="Category" ma:default="None" ma:description="Category" ma:format="Dropdown" ma:internalName="Category" ma:readOnly="false">
      <xsd:simpleType>
        <xsd:restriction base="dms:Choice">
          <xsd:enumeration value="None"/>
          <xsd:enumeration value="AFS"/>
          <xsd:enumeration value="Compensation/Payroll"/>
          <xsd:enumeration value="Dental Insurance"/>
          <xsd:enumeration value="Disability"/>
          <xsd:enumeration value="Diversity/Inclusion"/>
          <xsd:enumeration value="Employee Assistance (EAP)"/>
          <xsd:enumeration value="Employee Handbook"/>
          <xsd:enumeration value="Telecommuting"/>
          <xsd:enumeration value="Staffing/Recruitment"/>
          <xsd:enumeration value="Flexible Spending Account (FSA)"/>
          <xsd:enumeration value="FMLA"/>
          <xsd:enumeration value="Job Descriptions"/>
          <xsd:enumeration value="Legal Resources"/>
          <xsd:enumeration value="Life"/>
          <xsd:enumeration value="Medical"/>
          <xsd:enumeration value="Medical Plan Summaries"/>
          <xsd:enumeration value="PPO"/>
          <xsd:enumeration value="Prescriptions"/>
          <xsd:enumeration value="Health Advocate"/>
          <xsd:enumeration value="Kaiser"/>
          <xsd:enumeration value="Emergency Travel Assistance"/>
          <xsd:enumeration value="Performance Management and ReviewSNAP"/>
          <xsd:enumeration value="Professional Development"/>
          <xsd:enumeration value="Retirement"/>
          <xsd:enumeration value="AFS Financial Education"/>
          <xsd:enumeration value="Retirement Plan Information"/>
          <xsd:enumeration value="Transportation"/>
          <xsd:enumeration value="Vision"/>
          <xsd:enumeration value="Wellness"/>
          <xsd:enumeration value="Wellness Presentations"/>
          <xsd:enumeration value="Wellness Coaching"/>
          <xsd:enumeration value="Ask IWP"/>
          <xsd:enumeration value="Wellness Reimbursement"/>
          <xsd:enumeration value="General Benefits"/>
          <xsd:enumeration value="Student Loan Benefit"/>
          <xsd:enumeration value="Identity Protection"/>
          <xsd:enumeration value="Dental"/>
          <xsd:enumeration value="TO REVIEW"/>
        </xsd:restriction>
      </xsd:simpleType>
    </xsd:element>
    <xsd:element name="MediaServiceMetadata" ma:index="13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4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Tags" ma:index="15" nillable="true" ma:displayName="MediaServiceAutoTags" ma:description="" ma:internalName="MediaServiceAutoTags" ma:readOnly="true">
      <xsd:simpleType>
        <xsd:restriction base="dms:Text"/>
      </xsd:simpleType>
    </xsd:element>
    <xsd:element name="MediaServiceDateTaken" ma:index="16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To_x0020_Review" ma:index="19" nillable="true" ma:displayName="To Review" ma:default="0" ma:internalName="To_x0020_Review">
      <xsd:simpleType>
        <xsd:restriction base="dms:Boolean"/>
      </xsd:simpleType>
    </xsd:element>
    <xsd:element name="MediaServiceEventHashCode" ma:index="20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2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2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customXsn xmlns="http://schemas.microsoft.com/office/2006/metadata/customXsn">
  <xsnLocation/>
  <cached>True</cached>
  <openByDefault>True</openByDefault>
  <xsnScope/>
</customXsn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Year xmlns="f428f131-8437-48c9-9cdf-8fab9dca4571">2020</Year>
    <Doc_x0020_Status xmlns="f428f131-8437-48c9-9cdf-8fab9dca4571">Final</Doc_x0020_Status>
    <Employee_x0020_Classification xmlns="f428f131-8437-48c9-9cdf-8fab9dca4571">Meetings</Employee_x0020_Classification>
    <Category xmlns="4cee890d-a610-4809-b13c-8b943d640c10">None</Category>
    <Doc_x0020_Type xmlns="f428f131-8437-48c9-9cdf-8fab9dca4571">Reference</Doc_x0020_Type>
    <ASH_x0020_Dept xmlns="f428f131-8437-48c9-9cdf-8fab9dca4571">Meetings and Community Engagement</ASH_x0020_Dept>
    <To_x0020_Review xmlns="4cee890d-a610-4809-b13c-8b943d640c10">false</To_x0020_Review>
  </documentManagement>
</p:properties>
</file>

<file path=customXml/item5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CD53A5FE-0CFB-4783-95F1-C2557943C20C}">
  <ds:schemaRefs>
    <ds:schemaRef ds:uri="http://schemas.microsoft.com/office/2006/metadata/longProperties"/>
  </ds:schemaRefs>
</ds:datastoreItem>
</file>

<file path=customXml/itemProps2.xml><?xml version="1.0" encoding="utf-8"?>
<ds:datastoreItem xmlns:ds="http://schemas.openxmlformats.org/officeDocument/2006/customXml" ds:itemID="{FD6B0DD4-4AA8-428F-A548-E9A66039E24A}">
  <ds:schemaRefs>
    <ds:schemaRef ds:uri="4cee890d-a610-4809-b13c-8b943d640c10"/>
    <ds:schemaRef ds:uri="f428f131-8437-48c9-9cdf-8fab9dca4571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036CCDD4-5DC0-4F27-AED5-FB5493FED6E3}">
  <ds:schemaRefs>
    <ds:schemaRef ds:uri="http://schemas.microsoft.com/office/2006/metadata/customXsn"/>
  </ds:schemaRefs>
</ds:datastoreItem>
</file>

<file path=customXml/itemProps4.xml><?xml version="1.0" encoding="utf-8"?>
<ds:datastoreItem xmlns:ds="http://schemas.openxmlformats.org/officeDocument/2006/customXml" ds:itemID="{24C530F2-9F99-4AAF-864C-1D493DDA5D25}">
  <ds:schemaRefs>
    <ds:schemaRef ds:uri="http://schemas.microsoft.com/office/2006/documentManagement/types"/>
    <ds:schemaRef ds:uri="f428f131-8437-48c9-9cdf-8fab9dca4571"/>
    <ds:schemaRef ds:uri="http://purl.org/dc/elements/1.1/"/>
    <ds:schemaRef ds:uri="http://schemas.openxmlformats.org/package/2006/metadata/core-properties"/>
    <ds:schemaRef ds:uri="http://schemas.microsoft.com/office/infopath/2007/PartnerControls"/>
    <ds:schemaRef ds:uri="4cee890d-a610-4809-b13c-8b943d640c10"/>
    <ds:schemaRef ds:uri="http://purl.org/dc/terms/"/>
    <ds:schemaRef ds:uri="http://schemas.microsoft.com/office/2006/metadata/properties"/>
    <ds:schemaRef ds:uri="http://www.w3.org/XML/1998/namespace"/>
    <ds:schemaRef ds:uri="http://purl.org/dc/dcmitype/"/>
  </ds:schemaRefs>
</ds:datastoreItem>
</file>

<file path=customXml/itemProps5.xml><?xml version="1.0" encoding="utf-8"?>
<ds:datastoreItem xmlns:ds="http://schemas.openxmlformats.org/officeDocument/2006/customXml" ds:itemID="{970B7EA5-3A0D-4427-B3A8-72663A980875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</Words>
  <Application>Microsoft Office PowerPoint</Application>
  <PresentationFormat>On-screen Show (16:9)</PresentationFormat>
  <Paragraphs>1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</vt:i4>
      </vt:variant>
    </vt:vector>
  </HeadingPairs>
  <TitlesOfParts>
    <vt:vector size="11" baseType="lpstr">
      <vt:lpstr>Arial</vt:lpstr>
      <vt:lpstr>Calibri</vt:lpstr>
      <vt:lpstr>Courier New</vt:lpstr>
      <vt:lpstr>Geneva</vt:lpstr>
      <vt:lpstr>Myriad Web Pro</vt:lpstr>
      <vt:lpstr>Times New Roman</vt:lpstr>
      <vt:lpstr>Wingdings</vt:lpstr>
      <vt:lpstr>Office Theme</vt:lpstr>
      <vt:lpstr>1_NCEH_ATSDR_combined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Morgan Homer</dc:creator>
  <cp:lastModifiedBy>Alison Beale</cp:lastModifiedBy>
  <cp:revision>8</cp:revision>
  <dcterms:modified xsi:type="dcterms:W3CDTF">2024-09-26T17:08:18Z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Busines Svs Classification">
    <vt:lpwstr>General</vt:lpwstr>
  </property>
  <property fmtid="{D5CDD505-2E9C-101B-9397-08002B2CF9AE}" pid="3" name="ContentType">
    <vt:lpwstr>Document</vt:lpwstr>
  </property>
  <property fmtid="{D5CDD505-2E9C-101B-9397-08002B2CF9AE}" pid="4" name="Doc Type">
    <vt:lpwstr>Template</vt:lpwstr>
  </property>
  <property fmtid="{D5CDD505-2E9C-101B-9397-08002B2CF9AE}" pid="5" name="Employee Classification">
    <vt:lpwstr>General</vt:lpwstr>
  </property>
  <property fmtid="{D5CDD505-2E9C-101B-9397-08002B2CF9AE}" pid="6" name="Year">
    <vt:lpwstr>2010</vt:lpwstr>
  </property>
  <property fmtid="{D5CDD505-2E9C-101B-9397-08002B2CF9AE}" pid="7" name="Category">
    <vt:lpwstr>None</vt:lpwstr>
  </property>
  <property fmtid="{D5CDD505-2E9C-101B-9397-08002B2CF9AE}" pid="8" name="Doc Status">
    <vt:lpwstr>Final</vt:lpwstr>
  </property>
  <property fmtid="{D5CDD505-2E9C-101B-9397-08002B2CF9AE}" pid="9" name="Department">
    <vt:lpwstr>Communications</vt:lpwstr>
  </property>
  <property fmtid="{D5CDD505-2E9C-101B-9397-08002B2CF9AE}" pid="10" name="ContentTypeId">
    <vt:lpwstr>0x010100B2CF15DC1E3EC94CAC5819B4A4088AED</vt:lpwstr>
  </property>
  <property fmtid="{D5CDD505-2E9C-101B-9397-08002B2CF9AE}" pid="11" name="ASH Dept">
    <vt:lpwstr/>
  </property>
  <property fmtid="{D5CDD505-2E9C-101B-9397-08002B2CF9AE}" pid="12" name="AuthorIds_UIVersion_20480">
    <vt:lpwstr>46</vt:lpwstr>
  </property>
</Properties>
</file>