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2" r:id="rId6"/>
    <p:sldMasterId id="2147483654" r:id="rId7"/>
  </p:sldMasterIdLst>
  <p:notesMasterIdLst>
    <p:notesMasterId r:id="rId28"/>
  </p:notesMasterIdLst>
  <p:sldIdLst>
    <p:sldId id="336" r:id="rId8"/>
    <p:sldId id="337" r:id="rId9"/>
    <p:sldId id="25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29" r:id="rId24"/>
    <p:sldId id="331" r:id="rId25"/>
    <p:sldId id="332"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855591-8D44-4F85-9347-02AB29F957CE}">
          <p14:sldIdLst>
            <p14:sldId id="336"/>
            <p14:sldId id="337"/>
            <p14:sldId id="257"/>
            <p14:sldId id="338"/>
            <p14:sldId id="339"/>
            <p14:sldId id="340"/>
            <p14:sldId id="341"/>
            <p14:sldId id="342"/>
            <p14:sldId id="343"/>
            <p14:sldId id="344"/>
            <p14:sldId id="345"/>
            <p14:sldId id="346"/>
            <p14:sldId id="347"/>
            <p14:sldId id="348"/>
            <p14:sldId id="349"/>
            <p14:sldId id="350"/>
          </p14:sldIdLst>
        </p14:section>
        <p14:section name="Options for 4 Actions" id="{C05F7DC4-363B-490F-A0CA-CD5356B82EF2}">
          <p14:sldIdLst>
            <p14:sldId id="329"/>
            <p14:sldId id="331"/>
            <p14:sldId id="332"/>
            <p14:sldId id="33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E0C9A1-BB3E-DB52-C719-B056CE1F6735}" name="Andrea Fischer" initials="AF" userId="S::afischer@hq.hematology.org::4b95cff0-6568-4437-baae-975df75994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E7F83"/>
    <a:srgbClr val="880D12"/>
    <a:srgbClr val="D32231"/>
    <a:srgbClr val="CCCCCC"/>
    <a:srgbClr val="980F1F"/>
    <a:srgbClr val="5DD0DF"/>
    <a:srgbClr val="D32031"/>
    <a:srgbClr val="D31F32"/>
    <a:srgbClr val="FFC503"/>
    <a:srgbClr val="003A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9"/>
    <p:restoredTop sz="94718"/>
  </p:normalViewPr>
  <p:slideViewPr>
    <p:cSldViewPr snapToGrid="0">
      <p:cViewPr varScale="1">
        <p:scale>
          <a:sx n="70" d="100"/>
          <a:sy n="70" d="100"/>
        </p:scale>
        <p:origin x="4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rgbClr val="98101F"/>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cat>
            <c:strRef>
              <c:f>Sheet1!$A$2:$A$5</c:f>
              <c:strCache>
                <c:ptCount val="4"/>
                <c:pt idx="0">
                  <c:v>Category 4</c:v>
                </c:pt>
                <c:pt idx="1">
                  <c:v>Category 3</c:v>
                </c:pt>
                <c:pt idx="2">
                  <c:v>Category 2</c:v>
                </c:pt>
                <c:pt idx="3">
                  <c:v>Category 1</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485-D047-9DEF-75C33071FB9F}"/>
            </c:ext>
          </c:extLst>
        </c:ser>
        <c:ser>
          <c:idx val="1"/>
          <c:order val="1"/>
          <c:tx>
            <c:strRef>
              <c:f>Sheet1!$C$1</c:f>
              <c:strCache>
                <c:ptCount val="1"/>
                <c:pt idx="0">
                  <c:v>Series 2</c:v>
                </c:pt>
              </c:strCache>
            </c:strRef>
          </c:tx>
          <c:spPr>
            <a:solidFill>
              <a:schemeClr val="tx1">
                <a:lumMod val="65000"/>
                <a:lumOff val="35000"/>
              </a:schemeClr>
            </a:solidFill>
            <a:ln>
              <a:noFill/>
            </a:ln>
            <a:effectLst/>
          </c:spPr>
          <c:invertIfNegative val="0"/>
          <c:cat>
            <c:strRef>
              <c:f>Sheet1!$A$2:$A$5</c:f>
              <c:strCache>
                <c:ptCount val="4"/>
                <c:pt idx="0">
                  <c:v>Category 4</c:v>
                </c:pt>
                <c:pt idx="1">
                  <c:v>Category 3</c:v>
                </c:pt>
                <c:pt idx="2">
                  <c:v>Category 2</c:v>
                </c:pt>
                <c:pt idx="3">
                  <c:v>Category 1</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485-D047-9DEF-75C33071FB9F}"/>
            </c:ext>
          </c:extLst>
        </c:ser>
        <c:ser>
          <c:idx val="2"/>
          <c:order val="2"/>
          <c:tx>
            <c:strRef>
              <c:f>Sheet1!$D$1</c:f>
              <c:strCache>
                <c:ptCount val="1"/>
                <c:pt idx="0">
                  <c:v>Series 3</c:v>
                </c:pt>
              </c:strCache>
            </c:strRef>
          </c:tx>
          <c:spPr>
            <a:solidFill>
              <a:srgbClr val="D32231"/>
            </a:solidFill>
            <a:ln>
              <a:noFill/>
            </a:ln>
            <a:effectLst/>
          </c:spPr>
          <c:invertIfNegative val="0"/>
          <c:cat>
            <c:strRef>
              <c:f>Sheet1!$A$2:$A$5</c:f>
              <c:strCache>
                <c:ptCount val="4"/>
                <c:pt idx="0">
                  <c:v>Category 4</c:v>
                </c:pt>
                <c:pt idx="1">
                  <c:v>Category 3</c:v>
                </c:pt>
                <c:pt idx="2">
                  <c:v>Category 2</c:v>
                </c:pt>
                <c:pt idx="3">
                  <c:v>Category 1</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485-D047-9DEF-75C33071FB9F}"/>
            </c:ext>
          </c:extLst>
        </c:ser>
        <c:ser>
          <c:idx val="3"/>
          <c:order val="3"/>
          <c:tx>
            <c:strRef>
              <c:f>Sheet1!$E$1</c:f>
              <c:strCache>
                <c:ptCount val="1"/>
                <c:pt idx="0">
                  <c:v>Series 4</c:v>
                </c:pt>
              </c:strCache>
            </c:strRef>
          </c:tx>
          <c:spPr>
            <a:solidFill>
              <a:srgbClr val="7E7F83"/>
            </a:solidFill>
            <a:ln>
              <a:noFill/>
            </a:ln>
            <a:effectLst/>
          </c:spPr>
          <c:invertIfNegative val="0"/>
          <c:cat>
            <c:strRef>
              <c:f>Sheet1!$A$2:$A$5</c:f>
              <c:strCache>
                <c:ptCount val="4"/>
                <c:pt idx="0">
                  <c:v>Category 4</c:v>
                </c:pt>
                <c:pt idx="1">
                  <c:v>Category 3</c:v>
                </c:pt>
                <c:pt idx="2">
                  <c:v>Category 2</c:v>
                </c:pt>
                <c:pt idx="3">
                  <c:v>Category 1</c:v>
                </c:pt>
              </c:strCache>
            </c:strRef>
          </c:cat>
          <c:val>
            <c:numRef>
              <c:f>Sheet1!$E$2:$E$5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3-B485-D047-9DEF-75C33071FB9F}"/>
            </c:ext>
          </c:extLst>
        </c:ser>
        <c:ser>
          <c:idx val="4"/>
          <c:order val="4"/>
          <c:tx>
            <c:strRef>
              <c:f>Sheet1!$F$1</c:f>
              <c:strCache>
                <c:ptCount val="1"/>
                <c:pt idx="0">
                  <c:v>Series 5</c:v>
                </c:pt>
              </c:strCache>
            </c:strRef>
          </c:tx>
          <c:spPr>
            <a:solidFill>
              <a:schemeClr val="bg1">
                <a:lumMod val="65000"/>
              </a:schemeClr>
            </a:solidFill>
            <a:ln>
              <a:noFill/>
            </a:ln>
            <a:effectLst/>
          </c:spPr>
          <c:invertIfNegative val="0"/>
          <c:cat>
            <c:strRef>
              <c:f>Sheet1!$A$2:$A$5</c:f>
              <c:strCache>
                <c:ptCount val="4"/>
                <c:pt idx="0">
                  <c:v>Category 4</c:v>
                </c:pt>
                <c:pt idx="1">
                  <c:v>Category 3</c:v>
                </c:pt>
                <c:pt idx="2">
                  <c:v>Category 2</c:v>
                </c:pt>
                <c:pt idx="3">
                  <c:v>Category 1</c:v>
                </c:pt>
              </c:strCache>
            </c:strRef>
          </c:cat>
          <c:val>
            <c:numRef>
              <c:f>Sheet1!$F$2:$F$5</c:f>
              <c:numCache>
                <c:formatCode>General</c:formatCode>
                <c:ptCount val="4"/>
                <c:pt idx="0">
                  <c:v>3</c:v>
                </c:pt>
                <c:pt idx="1">
                  <c:v>3</c:v>
                </c:pt>
                <c:pt idx="2">
                  <c:v>3</c:v>
                </c:pt>
                <c:pt idx="3">
                  <c:v>3</c:v>
                </c:pt>
              </c:numCache>
            </c:numRef>
          </c:val>
          <c:extLst>
            <c:ext xmlns:c16="http://schemas.microsoft.com/office/drawing/2014/chart" uri="{C3380CC4-5D6E-409C-BE32-E72D297353CC}">
              <c16:uniqueId val="{00000004-B485-D047-9DEF-75C33071FB9F}"/>
            </c:ext>
          </c:extLst>
        </c:ser>
        <c:ser>
          <c:idx val="5"/>
          <c:order val="5"/>
          <c:tx>
            <c:strRef>
              <c:f>Sheet1!$G$1</c:f>
              <c:strCache>
                <c:ptCount val="1"/>
                <c:pt idx="0">
                  <c:v>Series 6</c:v>
                </c:pt>
              </c:strCache>
            </c:strRef>
          </c:tx>
          <c:spPr>
            <a:solidFill>
              <a:srgbClr val="980F1F"/>
            </a:solidFill>
            <a:ln>
              <a:noFill/>
            </a:ln>
            <a:effectLst/>
          </c:spPr>
          <c:invertIfNegative val="0"/>
          <c:cat>
            <c:strRef>
              <c:f>Sheet1!$A$2:$A$5</c:f>
              <c:strCache>
                <c:ptCount val="4"/>
                <c:pt idx="0">
                  <c:v>Category 4</c:v>
                </c:pt>
                <c:pt idx="1">
                  <c:v>Category 3</c:v>
                </c:pt>
                <c:pt idx="2">
                  <c:v>Category 2</c:v>
                </c:pt>
                <c:pt idx="3">
                  <c:v>Category 1</c:v>
                </c:pt>
              </c:strCache>
            </c:strRef>
          </c:cat>
          <c:val>
            <c:numRef>
              <c:f>Sheet1!$G$2:$G$5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5-B485-D047-9DEF-75C33071FB9F}"/>
            </c:ext>
          </c:extLst>
        </c:ser>
        <c:dLbls>
          <c:showLegendKey val="0"/>
          <c:showVal val="0"/>
          <c:showCatName val="0"/>
          <c:showSerName val="0"/>
          <c:showPercent val="0"/>
          <c:showBubbleSize val="0"/>
        </c:dLbls>
        <c:gapWidth val="182"/>
        <c:axId val="216712512"/>
        <c:axId val="216714224"/>
      </c:barChart>
      <c:catAx>
        <c:axId val="216712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6714224"/>
        <c:crosses val="autoZero"/>
        <c:auto val="1"/>
        <c:lblAlgn val="ctr"/>
        <c:lblOffset val="100"/>
        <c:noMultiLvlLbl val="0"/>
      </c:catAx>
      <c:valAx>
        <c:axId val="216714224"/>
        <c:scaling>
          <c:orientation val="minMax"/>
        </c:scaling>
        <c:delete val="0"/>
        <c:axPos val="b"/>
        <c:majorGridlines>
          <c:spPr>
            <a:ln w="6350" cap="flat" cmpd="sng" algn="ctr">
              <a:solidFill>
                <a:srgbClr val="7E8083"/>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67125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3"/>
        <c:txPr>
          <a:bodyPr rot="0" spcFirstLastPara="1" vertOverflow="ellipsis" vert="horz" wrap="square" anchor="ctr" anchorCtr="1"/>
          <a:lstStyle/>
          <a:p>
            <a:pPr>
              <a:defRPr sz="110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4"/>
        <c:txPr>
          <a:bodyPr rot="0" spcFirstLastPara="1" vertOverflow="ellipsis" vert="horz" wrap="square" anchor="ctr" anchorCtr="1"/>
          <a:lstStyle/>
          <a:p>
            <a:pPr>
              <a:defRPr sz="110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5"/>
        <c:txPr>
          <a:bodyPr rot="0" spcFirstLastPara="1" vertOverflow="ellipsis" vert="horz" wrap="square" anchor="ctr" anchorCtr="1"/>
          <a:lstStyle/>
          <a:p>
            <a:pPr>
              <a:defRPr sz="110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rgbClr val="98101F"/>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title>
    <c:autoTitleDeleted val="0"/>
    <c:plotArea>
      <c:layout/>
      <c:pieChart>
        <c:varyColors val="1"/>
        <c:ser>
          <c:idx val="0"/>
          <c:order val="0"/>
          <c:tx>
            <c:strRef>
              <c:f>Sheet1!$B$1</c:f>
              <c:strCache>
                <c:ptCount val="1"/>
                <c:pt idx="0">
                  <c:v>Series 1</c:v>
                </c:pt>
              </c:strCache>
            </c:strRef>
          </c:tx>
          <c:dPt>
            <c:idx val="0"/>
            <c:bubble3D val="0"/>
            <c:spPr>
              <a:solidFill>
                <a:srgbClr val="980F1F"/>
              </a:solidFill>
              <a:ln w="19050">
                <a:solidFill>
                  <a:schemeClr val="lt1"/>
                </a:solidFill>
              </a:ln>
              <a:effectLst/>
            </c:spPr>
            <c:extLst>
              <c:ext xmlns:c16="http://schemas.microsoft.com/office/drawing/2014/chart" uri="{C3380CC4-5D6E-409C-BE32-E72D297353CC}">
                <c16:uniqueId val="{00000001-8E30-1149-8A40-3BA02E1E2738}"/>
              </c:ext>
            </c:extLst>
          </c:dPt>
          <c:dPt>
            <c:idx val="1"/>
            <c:bubble3D val="0"/>
            <c:spPr>
              <a:solidFill>
                <a:srgbClr val="CCCCCC"/>
              </a:solidFill>
              <a:ln w="19050">
                <a:solidFill>
                  <a:schemeClr val="lt1"/>
                </a:solidFill>
              </a:ln>
              <a:effectLst/>
            </c:spPr>
            <c:extLst>
              <c:ext xmlns:c16="http://schemas.microsoft.com/office/drawing/2014/chart" uri="{C3380CC4-5D6E-409C-BE32-E72D297353CC}">
                <c16:uniqueId val="{00000003-8E30-1149-8A40-3BA02E1E2738}"/>
              </c:ext>
            </c:extLst>
          </c:dPt>
          <c:dPt>
            <c:idx val="2"/>
            <c:bubble3D val="0"/>
            <c:spPr>
              <a:solidFill>
                <a:srgbClr val="7E7F83"/>
              </a:solidFill>
              <a:ln w="19050">
                <a:solidFill>
                  <a:schemeClr val="lt1"/>
                </a:solidFill>
              </a:ln>
              <a:effectLst/>
            </c:spPr>
            <c:extLst>
              <c:ext xmlns:c16="http://schemas.microsoft.com/office/drawing/2014/chart" uri="{C3380CC4-5D6E-409C-BE32-E72D297353CC}">
                <c16:uniqueId val="{00000005-8E30-1149-8A40-3BA02E1E2738}"/>
              </c:ext>
            </c:extLst>
          </c:dPt>
          <c:dPt>
            <c:idx val="3"/>
            <c:bubble3D val="0"/>
            <c:spPr>
              <a:solidFill>
                <a:srgbClr val="D32031"/>
              </a:solidFill>
              <a:ln w="19050">
                <a:solidFill>
                  <a:schemeClr val="lt1"/>
                </a:solidFill>
              </a:ln>
              <a:effectLst/>
            </c:spPr>
            <c:extLst>
              <c:ext xmlns:c16="http://schemas.microsoft.com/office/drawing/2014/chart" uri="{C3380CC4-5D6E-409C-BE32-E72D297353CC}">
                <c16:uniqueId val="{00000007-8E30-1149-8A40-3BA02E1E27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8E30-1149-8A40-3BA02E1E2738}"/>
            </c:ext>
          </c:extLst>
        </c:ser>
        <c:ser>
          <c:idx val="1"/>
          <c:order val="1"/>
          <c:tx>
            <c:strRef>
              <c:f>Sheet1!$C$1</c:f>
              <c:strCache>
                <c:ptCount val="1"/>
                <c:pt idx="0">
                  <c:v>Series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8E30-1149-8A40-3BA02E1E27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8E30-1149-8A40-3BA02E1E27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8E30-1149-8A40-3BA02E1E27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8E30-1149-8A40-3BA02E1E27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8E30-1149-8A40-3BA02E1E2738}"/>
            </c:ext>
          </c:extLst>
        </c:ser>
        <c:ser>
          <c:idx val="2"/>
          <c:order val="2"/>
          <c:tx>
            <c:strRef>
              <c:f>Sheet1!$D$1</c:f>
              <c:strCache>
                <c:ptCount val="1"/>
                <c:pt idx="0">
                  <c:v>Series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8E30-1149-8A40-3BA02E1E27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8E30-1149-8A40-3BA02E1E27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8E30-1149-8A40-3BA02E1E27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8E30-1149-8A40-3BA02E1E27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8E30-1149-8A40-3BA02E1E2738}"/>
            </c:ext>
          </c:extLst>
        </c:ser>
        <c:ser>
          <c:idx val="3"/>
          <c:order val="3"/>
          <c:tx>
            <c:strRef>
              <c:f>Sheet1!$E$1</c:f>
              <c:strCache>
                <c:ptCount val="1"/>
                <c:pt idx="0">
                  <c:v>Series 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C-8E30-1149-8A40-3BA02E1E27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E-8E30-1149-8A40-3BA02E1E27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0-8E30-1149-8A40-3BA02E1E27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2-8E30-1149-8A40-3BA02E1E27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23-8E30-1149-8A40-3BA02E1E2738}"/>
            </c:ext>
          </c:extLst>
        </c:ser>
        <c:ser>
          <c:idx val="4"/>
          <c:order val="4"/>
          <c:tx>
            <c:strRef>
              <c:f>Sheet1!$F$1</c:f>
              <c:strCache>
                <c:ptCount val="1"/>
                <c:pt idx="0">
                  <c:v>Series 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5-8E30-1149-8A40-3BA02E1E27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7-8E30-1149-8A40-3BA02E1E27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9-8E30-1149-8A40-3BA02E1E27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B-8E30-1149-8A40-3BA02E1E27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3</c:v>
                </c:pt>
                <c:pt idx="1">
                  <c:v>3</c:v>
                </c:pt>
                <c:pt idx="2">
                  <c:v>3</c:v>
                </c:pt>
                <c:pt idx="3">
                  <c:v>3</c:v>
                </c:pt>
              </c:numCache>
            </c:numRef>
          </c:val>
          <c:extLst>
            <c:ext xmlns:c16="http://schemas.microsoft.com/office/drawing/2014/chart" uri="{C3380CC4-5D6E-409C-BE32-E72D297353CC}">
              <c16:uniqueId val="{0000002C-8E30-1149-8A40-3BA02E1E2738}"/>
            </c:ext>
          </c:extLst>
        </c:ser>
        <c:ser>
          <c:idx val="5"/>
          <c:order val="5"/>
          <c:tx>
            <c:strRef>
              <c:f>Sheet1!$G$1</c:f>
              <c:strCache>
                <c:ptCount val="1"/>
                <c:pt idx="0">
                  <c:v>Series 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E-8E30-1149-8A40-3BA02E1E27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0-8E30-1149-8A40-3BA02E1E27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2-8E30-1149-8A40-3BA02E1E27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4-8E30-1149-8A40-3BA02E1E27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35-8E30-1149-8A40-3BA02E1E2738}"/>
            </c:ext>
          </c:extLst>
        </c:ser>
        <c:dLbls>
          <c:dLblPos val="inEnd"/>
          <c:showLegendKey val="0"/>
          <c:showVal val="0"/>
          <c:showCatName val="1"/>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rgbClr val="7E808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D00FE-916F-4152-927D-FA7599D55DAC}" type="datetimeFigureOut">
              <a:rPr lang="en-US" smtClean="0"/>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4555A-CC9B-45BF-8867-F29E6AC17799}" type="slidenum">
              <a:rPr lang="en-US" smtClean="0"/>
              <a:t>‹#›</a:t>
            </a:fld>
            <a:endParaRPr lang="en-US"/>
          </a:p>
        </p:txBody>
      </p:sp>
    </p:spTree>
    <p:extLst>
      <p:ext uri="{BB962C8B-B14F-4D97-AF65-F5344CB8AC3E}">
        <p14:creationId xmlns:p14="http://schemas.microsoft.com/office/powerpoint/2010/main" val="185999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A4555A-CC9B-45BF-8867-F29E6AC17799}" type="slidenum">
              <a:rPr lang="en-US" smtClean="0"/>
              <a:t>5</a:t>
            </a:fld>
            <a:endParaRPr lang="en-US"/>
          </a:p>
        </p:txBody>
      </p:sp>
    </p:spTree>
    <p:extLst>
      <p:ext uri="{BB962C8B-B14F-4D97-AF65-F5344CB8AC3E}">
        <p14:creationId xmlns:p14="http://schemas.microsoft.com/office/powerpoint/2010/main" val="1557977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0BD0-EAC8-DF18-5700-5F9D7AA8AF3B}"/>
              </a:ext>
            </a:extLst>
          </p:cNvPr>
          <p:cNvSpPr>
            <a:spLocks noGrp="1"/>
          </p:cNvSpPr>
          <p:nvPr>
            <p:ph type="ctrTitle" hasCustomPrompt="1"/>
          </p:nvPr>
        </p:nvSpPr>
        <p:spPr>
          <a:xfrm>
            <a:off x="1524000" y="3097160"/>
            <a:ext cx="9144000" cy="1464853"/>
          </a:xfrm>
        </p:spPr>
        <p:txBody>
          <a:bodyPr anchor="b">
            <a:normAutofit/>
          </a:bodyPr>
          <a:lstStyle>
            <a:lvl1pPr algn="ctr">
              <a:defRPr sz="4400" b="0" i="0">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5B70268E-2D3B-DBCF-6BBB-FFFB5B3C0DDD}"/>
              </a:ext>
            </a:extLst>
          </p:cNvPr>
          <p:cNvSpPr>
            <a:spLocks noGrp="1"/>
          </p:cNvSpPr>
          <p:nvPr>
            <p:ph type="subTitle" idx="1"/>
          </p:nvPr>
        </p:nvSpPr>
        <p:spPr>
          <a:xfrm>
            <a:off x="1524000" y="4654089"/>
            <a:ext cx="9144000" cy="1655762"/>
          </a:xfrm>
        </p:spPr>
        <p:txBody>
          <a:bodyPr/>
          <a:lstStyle>
            <a:lvl1pPr marL="0" indent="0" algn="ctr">
              <a:buNone/>
              <a:defRPr sz="2400" b="0" i="0">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A red background with white text&#10;&#10;AI-generated content may be incorrect.">
            <a:extLst>
              <a:ext uri="{FF2B5EF4-FFF2-40B4-BE49-F238E27FC236}">
                <a16:creationId xmlns:a16="http://schemas.microsoft.com/office/drawing/2014/main" id="{35D54B7E-5D80-6940-9499-53FE5CF82829}"/>
              </a:ext>
            </a:extLst>
          </p:cNvPr>
          <p:cNvPicPr>
            <a:picLocks noChangeAspect="1"/>
          </p:cNvPicPr>
          <p:nvPr userDrawn="1"/>
        </p:nvPicPr>
        <p:blipFill>
          <a:blip r:embed="rId2"/>
          <a:stretch>
            <a:fillRect/>
          </a:stretch>
        </p:blipFill>
        <p:spPr>
          <a:xfrm>
            <a:off x="-9832" y="-1"/>
            <a:ext cx="12216936" cy="3097161"/>
          </a:xfrm>
          <a:prstGeom prst="rect">
            <a:avLst/>
          </a:prstGeom>
        </p:spPr>
      </p:pic>
    </p:spTree>
    <p:extLst>
      <p:ext uri="{BB962C8B-B14F-4D97-AF65-F5344CB8AC3E}">
        <p14:creationId xmlns:p14="http://schemas.microsoft.com/office/powerpoint/2010/main" val="1443619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3D8D-4A7C-2B76-A76E-67605D1BC284}"/>
              </a:ext>
            </a:extLst>
          </p:cNvPr>
          <p:cNvSpPr>
            <a:spLocks noGrp="1"/>
          </p:cNvSpPr>
          <p:nvPr>
            <p:ph type="title"/>
          </p:nvPr>
        </p:nvSpPr>
        <p:spPr>
          <a:xfrm>
            <a:off x="346587" y="1218554"/>
            <a:ext cx="11501284" cy="1001559"/>
          </a:xfrm>
        </p:spPr>
        <p:txBody>
          <a:bodyPr/>
          <a:lstStyle>
            <a:lvl1pPr>
              <a:defRPr b="0"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D1A9E4A-2380-E223-D38A-A7CFC1694D1E}"/>
              </a:ext>
            </a:extLst>
          </p:cNvPr>
          <p:cNvSpPr>
            <a:spLocks noGrp="1"/>
          </p:cNvSpPr>
          <p:nvPr>
            <p:ph idx="1"/>
          </p:nvPr>
        </p:nvSpPr>
        <p:spPr>
          <a:xfrm>
            <a:off x="346587" y="2325005"/>
            <a:ext cx="11501284" cy="3851957"/>
          </a:xfrm>
        </p:spPr>
        <p:txBody>
          <a:bodyPr>
            <a:noAutofit/>
          </a:bodyPr>
          <a:lstStyle>
            <a:lvl1pPr>
              <a:lnSpc>
                <a:spcPts val="2800"/>
              </a:lnSpc>
              <a:spcBef>
                <a:spcPts val="0"/>
              </a:spcBef>
              <a:spcAft>
                <a:spcPts val="1200"/>
              </a:spcAft>
              <a:defRPr sz="2000"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3">
            <a:extLst>
              <a:ext uri="{FF2B5EF4-FFF2-40B4-BE49-F238E27FC236}">
                <a16:creationId xmlns:a16="http://schemas.microsoft.com/office/drawing/2014/main" id="{E336F588-404C-D4C3-D35C-F9B9407E5AFE}"/>
              </a:ext>
            </a:extLst>
          </p:cNvPr>
          <p:cNvSpPr>
            <a:spLocks noGrp="1"/>
          </p:cNvSpPr>
          <p:nvPr>
            <p:ph type="ftr" sz="quarter" idx="11"/>
          </p:nvPr>
        </p:nvSpPr>
        <p:spPr>
          <a:xfrm>
            <a:off x="195943" y="6520543"/>
            <a:ext cx="4299858" cy="297645"/>
          </a:xfrm>
          <a:prstGeom prst="rect">
            <a:avLst/>
          </a:prstGeom>
        </p:spPr>
        <p:txBody>
          <a:bodyPr/>
          <a:lstStyle/>
          <a:p>
            <a:r>
              <a:rPr lang="en-US" sz="1200" dirty="0">
                <a:solidFill>
                  <a:schemeClr val="bg1"/>
                </a:solidFill>
              </a:rPr>
              <a:t>LEARN MORE AT: HEMATOLOGY.ORG/FIGHT4HEMATOLOGY</a:t>
            </a:r>
          </a:p>
        </p:txBody>
      </p:sp>
      <p:sp>
        <p:nvSpPr>
          <p:cNvPr id="9" name="TextBox 8">
            <a:extLst>
              <a:ext uri="{FF2B5EF4-FFF2-40B4-BE49-F238E27FC236}">
                <a16:creationId xmlns:a16="http://schemas.microsoft.com/office/drawing/2014/main" id="{8CF14BEF-ABCA-A912-7424-AE67C6372AD0}"/>
              </a:ext>
            </a:extLst>
          </p:cNvPr>
          <p:cNvSpPr txBox="1"/>
          <p:nvPr userDrawn="1"/>
        </p:nvSpPr>
        <p:spPr>
          <a:xfrm>
            <a:off x="9654277" y="6530865"/>
            <a:ext cx="2427514" cy="276999"/>
          </a:xfrm>
          <a:prstGeom prst="rect">
            <a:avLst/>
          </a:prstGeom>
          <a:noFill/>
        </p:spPr>
        <p:txBody>
          <a:bodyPr wrap="square">
            <a:spAutoFit/>
          </a:bodyPr>
          <a:lstStyle/>
          <a:p>
            <a:pPr algn="r"/>
            <a:r>
              <a:rPr lang="en-US" sz="1200" b="1" dirty="0">
                <a:solidFill>
                  <a:schemeClr val="bg1"/>
                </a:solidFill>
              </a:rPr>
              <a:t>#Fight4Hematology</a:t>
            </a:r>
            <a:endParaRPr lang="en-US" sz="1200" b="1" dirty="0"/>
          </a:p>
        </p:txBody>
      </p:sp>
    </p:spTree>
    <p:extLst>
      <p:ext uri="{BB962C8B-B14F-4D97-AF65-F5344CB8AC3E}">
        <p14:creationId xmlns:p14="http://schemas.microsoft.com/office/powerpoint/2010/main" val="253145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A8CC128B-E0DD-DB07-3E35-52111C4C5988}"/>
              </a:ext>
            </a:extLst>
          </p:cNvPr>
          <p:cNvSpPr>
            <a:spLocks noGrp="1"/>
          </p:cNvSpPr>
          <p:nvPr>
            <p:ph type="ftr" sz="quarter" idx="11"/>
          </p:nvPr>
        </p:nvSpPr>
        <p:spPr>
          <a:xfrm>
            <a:off x="195943" y="6520543"/>
            <a:ext cx="4299858" cy="297645"/>
          </a:xfrm>
          <a:prstGeom prst="rect">
            <a:avLst/>
          </a:prstGeom>
        </p:spPr>
        <p:txBody>
          <a:bodyPr/>
          <a:lstStyle/>
          <a:p>
            <a:r>
              <a:rPr lang="en-US" sz="1200" dirty="0">
                <a:solidFill>
                  <a:schemeClr val="bg1"/>
                </a:solidFill>
              </a:rPr>
              <a:t>LEARN MORE AT: HEMATOLOGY.ORG/FIGHT4HEMATOLOGY</a:t>
            </a:r>
          </a:p>
        </p:txBody>
      </p:sp>
      <p:sp>
        <p:nvSpPr>
          <p:cNvPr id="9" name="TextBox 8">
            <a:extLst>
              <a:ext uri="{FF2B5EF4-FFF2-40B4-BE49-F238E27FC236}">
                <a16:creationId xmlns:a16="http://schemas.microsoft.com/office/drawing/2014/main" id="{3F769CF6-CE30-D9A9-70D9-7C014531FD3E}"/>
              </a:ext>
            </a:extLst>
          </p:cNvPr>
          <p:cNvSpPr txBox="1"/>
          <p:nvPr userDrawn="1"/>
        </p:nvSpPr>
        <p:spPr>
          <a:xfrm>
            <a:off x="9654277" y="6530865"/>
            <a:ext cx="2427514" cy="276999"/>
          </a:xfrm>
          <a:prstGeom prst="rect">
            <a:avLst/>
          </a:prstGeom>
          <a:noFill/>
        </p:spPr>
        <p:txBody>
          <a:bodyPr wrap="square">
            <a:spAutoFit/>
          </a:bodyPr>
          <a:lstStyle/>
          <a:p>
            <a:pPr algn="r"/>
            <a:r>
              <a:rPr lang="en-US" sz="1200" b="1" dirty="0">
                <a:solidFill>
                  <a:schemeClr val="bg1"/>
                </a:solidFill>
              </a:rPr>
              <a:t>#Fight4Hematology</a:t>
            </a:r>
            <a:endParaRPr lang="en-US" sz="1200" b="1" dirty="0"/>
          </a:p>
        </p:txBody>
      </p:sp>
    </p:spTree>
    <p:extLst>
      <p:ext uri="{BB962C8B-B14F-4D97-AF65-F5344CB8AC3E}">
        <p14:creationId xmlns:p14="http://schemas.microsoft.com/office/powerpoint/2010/main" val="426296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0BD0-EAC8-DF18-5700-5F9D7AA8AF3B}"/>
              </a:ext>
            </a:extLst>
          </p:cNvPr>
          <p:cNvSpPr>
            <a:spLocks noGrp="1"/>
          </p:cNvSpPr>
          <p:nvPr>
            <p:ph type="ctrTitle" hasCustomPrompt="1"/>
          </p:nvPr>
        </p:nvSpPr>
        <p:spPr>
          <a:xfrm>
            <a:off x="1524000" y="3097160"/>
            <a:ext cx="9144000" cy="1464853"/>
          </a:xfrm>
        </p:spPr>
        <p:txBody>
          <a:bodyPr anchor="b">
            <a:normAutofit/>
          </a:bodyPr>
          <a:lstStyle>
            <a:lvl1pPr algn="ctr">
              <a:defRPr sz="4400" b="0" i="0">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5B70268E-2D3B-DBCF-6BBB-FFFB5B3C0DDD}"/>
              </a:ext>
            </a:extLst>
          </p:cNvPr>
          <p:cNvSpPr>
            <a:spLocks noGrp="1"/>
          </p:cNvSpPr>
          <p:nvPr>
            <p:ph type="subTitle" idx="1"/>
          </p:nvPr>
        </p:nvSpPr>
        <p:spPr>
          <a:xfrm>
            <a:off x="1524000" y="4654089"/>
            <a:ext cx="9144000" cy="1655762"/>
          </a:xfrm>
        </p:spPr>
        <p:txBody>
          <a:bodyPr/>
          <a:lstStyle>
            <a:lvl1pPr marL="0" indent="0" algn="ctr">
              <a:buNone/>
              <a:defRPr sz="2400" b="0" i="0">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35D54B7E-5D80-6940-9499-53FE5CF82829}"/>
              </a:ext>
            </a:extLst>
          </p:cNvPr>
          <p:cNvPicPr>
            <a:picLocks noChangeAspect="1"/>
          </p:cNvPicPr>
          <p:nvPr userDrawn="1"/>
        </p:nvPicPr>
        <p:blipFill>
          <a:blip r:embed="rId2"/>
          <a:srcRect/>
          <a:stretch/>
        </p:blipFill>
        <p:spPr>
          <a:xfrm>
            <a:off x="-9832" y="-11575"/>
            <a:ext cx="12216936" cy="2529833"/>
          </a:xfrm>
          <a:prstGeom prst="rect">
            <a:avLst/>
          </a:prstGeom>
        </p:spPr>
      </p:pic>
    </p:spTree>
    <p:extLst>
      <p:ext uri="{BB962C8B-B14F-4D97-AF65-F5344CB8AC3E}">
        <p14:creationId xmlns:p14="http://schemas.microsoft.com/office/powerpoint/2010/main" val="144361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0BD0-EAC8-DF18-5700-5F9D7AA8AF3B}"/>
              </a:ext>
            </a:extLst>
          </p:cNvPr>
          <p:cNvSpPr>
            <a:spLocks noGrp="1"/>
          </p:cNvSpPr>
          <p:nvPr>
            <p:ph type="ctrTitle" hasCustomPrompt="1"/>
          </p:nvPr>
        </p:nvSpPr>
        <p:spPr>
          <a:xfrm>
            <a:off x="1524000" y="3097160"/>
            <a:ext cx="9144000" cy="1464853"/>
          </a:xfrm>
          <a:prstGeom prst="rect">
            <a:avLst/>
          </a:prstGeom>
        </p:spPr>
        <p:txBody>
          <a:bodyPr anchor="b">
            <a:normAutofit/>
          </a:bodyPr>
          <a:lstStyle>
            <a:lvl1pPr algn="ctr">
              <a:defRPr sz="4400" b="1" i="0">
                <a:latin typeface="Arial Narrow" panose="020B0604020202020204" pitchFamily="34" charset="0"/>
                <a:cs typeface="Arial Narrow" panose="020B0604020202020204" pitchFamily="34" charset="0"/>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5B70268E-2D3B-DBCF-6BBB-FFFB5B3C0DDD}"/>
              </a:ext>
            </a:extLst>
          </p:cNvPr>
          <p:cNvSpPr>
            <a:spLocks noGrp="1"/>
          </p:cNvSpPr>
          <p:nvPr>
            <p:ph type="subTitle" idx="1"/>
          </p:nvPr>
        </p:nvSpPr>
        <p:spPr>
          <a:xfrm>
            <a:off x="1524000" y="4654089"/>
            <a:ext cx="9144000" cy="1655762"/>
          </a:xfrm>
          <a:prstGeom prst="rect">
            <a:avLst/>
          </a:prstGeom>
        </p:spPr>
        <p:txBody>
          <a:bodyPr/>
          <a:lstStyle>
            <a:lvl1pPr marL="0" indent="0" algn="ctr">
              <a:buNone/>
              <a:defRPr sz="2400" b="0" i="0">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60800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220EAF-4634-C793-0C4A-2CFA0103A924}"/>
              </a:ext>
            </a:extLst>
          </p:cNvPr>
          <p:cNvPicPr>
            <a:picLocks noChangeAspect="1"/>
          </p:cNvPicPr>
          <p:nvPr userDrawn="1"/>
        </p:nvPicPr>
        <p:blipFill>
          <a:blip r:embed="rId5"/>
          <a:srcRect/>
          <a:stretch/>
        </p:blipFill>
        <p:spPr>
          <a:xfrm>
            <a:off x="-7426" y="-9832"/>
            <a:ext cx="12208570" cy="1116792"/>
          </a:xfrm>
          <a:prstGeom prst="rect">
            <a:avLst/>
          </a:prstGeom>
        </p:spPr>
      </p:pic>
      <p:sp>
        <p:nvSpPr>
          <p:cNvPr id="2" name="Title Placeholder 1">
            <a:extLst>
              <a:ext uri="{FF2B5EF4-FFF2-40B4-BE49-F238E27FC236}">
                <a16:creationId xmlns:a16="http://schemas.microsoft.com/office/drawing/2014/main" id="{A8E93E96-F43E-B344-DF97-05B6FBB3EDFD}"/>
              </a:ext>
            </a:extLst>
          </p:cNvPr>
          <p:cNvSpPr>
            <a:spLocks noGrp="1"/>
          </p:cNvSpPr>
          <p:nvPr>
            <p:ph type="title"/>
          </p:nvPr>
        </p:nvSpPr>
        <p:spPr>
          <a:xfrm>
            <a:off x="346587" y="1218554"/>
            <a:ext cx="10515600" cy="100155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C3EB252-19C1-6EC7-F011-0138A576EF5F}"/>
              </a:ext>
            </a:extLst>
          </p:cNvPr>
          <p:cNvSpPr>
            <a:spLocks noGrp="1"/>
          </p:cNvSpPr>
          <p:nvPr>
            <p:ph type="body" idx="1"/>
          </p:nvPr>
        </p:nvSpPr>
        <p:spPr>
          <a:xfrm>
            <a:off x="346587" y="2325005"/>
            <a:ext cx="11007213" cy="38519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07B646EA-D381-0690-3E4A-2855BF9F7C3B}"/>
              </a:ext>
            </a:extLst>
          </p:cNvPr>
          <p:cNvPicPr>
            <a:picLocks noChangeAspect="1"/>
          </p:cNvPicPr>
          <p:nvPr userDrawn="1"/>
        </p:nvPicPr>
        <p:blipFill>
          <a:blip r:embed="rId6"/>
          <a:stretch>
            <a:fillRect/>
          </a:stretch>
        </p:blipFill>
        <p:spPr>
          <a:xfrm>
            <a:off x="-22778" y="6441370"/>
            <a:ext cx="12237555" cy="446126"/>
          </a:xfrm>
          <a:prstGeom prst="rect">
            <a:avLst/>
          </a:prstGeom>
        </p:spPr>
      </p:pic>
    </p:spTree>
    <p:extLst>
      <p:ext uri="{BB962C8B-B14F-4D97-AF65-F5344CB8AC3E}">
        <p14:creationId xmlns:p14="http://schemas.microsoft.com/office/powerpoint/2010/main" val="4062798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dt="0"/>
  <p:txStyles>
    <p:titleStyle>
      <a:lvl1pPr algn="l" defTabSz="914400" rtl="0" eaLnBrk="1" latinLnBrk="0" hangingPunct="1">
        <a:lnSpc>
          <a:spcPct val="90000"/>
        </a:lnSpc>
        <a:spcBef>
          <a:spcPct val="0"/>
        </a:spcBef>
        <a:buNone/>
        <a:defRPr sz="2800" b="0" i="0" kern="1200">
          <a:solidFill>
            <a:srgbClr val="D31F3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31F3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E93E96-F43E-B344-DF97-05B6FBB3EDFD}"/>
              </a:ext>
            </a:extLst>
          </p:cNvPr>
          <p:cNvSpPr>
            <a:spLocks noGrp="1"/>
          </p:cNvSpPr>
          <p:nvPr>
            <p:ph type="title"/>
          </p:nvPr>
        </p:nvSpPr>
        <p:spPr>
          <a:xfrm>
            <a:off x="346587" y="1218554"/>
            <a:ext cx="10515600" cy="100155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C3EB252-19C1-6EC7-F011-0138A576EF5F}"/>
              </a:ext>
            </a:extLst>
          </p:cNvPr>
          <p:cNvSpPr>
            <a:spLocks noGrp="1"/>
          </p:cNvSpPr>
          <p:nvPr>
            <p:ph type="body" idx="1"/>
          </p:nvPr>
        </p:nvSpPr>
        <p:spPr>
          <a:xfrm>
            <a:off x="346587" y="2325005"/>
            <a:ext cx="11007213" cy="38519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2798394"/>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2800" b="0" i="0" kern="1200">
          <a:solidFill>
            <a:srgbClr val="D31F3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31F3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31F3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220EAF-4634-C793-0C4A-2CFA0103A924}"/>
              </a:ext>
            </a:extLst>
          </p:cNvPr>
          <p:cNvPicPr>
            <a:picLocks noChangeAspect="1"/>
          </p:cNvPicPr>
          <p:nvPr userDrawn="1"/>
        </p:nvPicPr>
        <p:blipFill>
          <a:blip r:embed="rId3"/>
          <a:srcRect/>
          <a:stretch/>
        </p:blipFill>
        <p:spPr>
          <a:xfrm>
            <a:off x="-21772" y="-2356"/>
            <a:ext cx="12200104" cy="1116017"/>
          </a:xfrm>
          <a:prstGeom prst="rect">
            <a:avLst/>
          </a:prstGeom>
        </p:spPr>
      </p:pic>
      <p:sp>
        <p:nvSpPr>
          <p:cNvPr id="13" name="TextBox 12">
            <a:extLst>
              <a:ext uri="{FF2B5EF4-FFF2-40B4-BE49-F238E27FC236}">
                <a16:creationId xmlns:a16="http://schemas.microsoft.com/office/drawing/2014/main" id="{4F025A60-8797-9AF4-8CC1-2FAED8306FD5}"/>
              </a:ext>
            </a:extLst>
          </p:cNvPr>
          <p:cNvSpPr txBox="1"/>
          <p:nvPr userDrawn="1"/>
        </p:nvSpPr>
        <p:spPr>
          <a:xfrm>
            <a:off x="9654277" y="6530865"/>
            <a:ext cx="2427514" cy="276999"/>
          </a:xfrm>
          <a:prstGeom prst="rect">
            <a:avLst/>
          </a:prstGeom>
          <a:noFill/>
        </p:spPr>
        <p:txBody>
          <a:bodyPr wrap="square">
            <a:spAutoFit/>
          </a:bodyPr>
          <a:lstStyle/>
          <a:p>
            <a:pPr algn="r"/>
            <a:r>
              <a:rPr lang="en-US" sz="1200" b="1" dirty="0">
                <a:solidFill>
                  <a:schemeClr val="bg1"/>
                </a:solidFill>
              </a:rPr>
              <a:t>#Fight4Hematology</a:t>
            </a:r>
            <a:endParaRPr lang="en-US" sz="1200" b="1" dirty="0"/>
          </a:p>
        </p:txBody>
      </p:sp>
    </p:spTree>
    <p:extLst>
      <p:ext uri="{BB962C8B-B14F-4D97-AF65-F5344CB8AC3E}">
        <p14:creationId xmlns:p14="http://schemas.microsoft.com/office/powerpoint/2010/main" val="3670974381"/>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2800" b="1" i="0" kern="1200">
          <a:solidFill>
            <a:srgbClr val="D31F32"/>
          </a:solidFill>
          <a:latin typeface="Avenir Next Condensed" panose="020B0506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D31F3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93FB-B374-9500-6F7F-55A8866F9AB5}"/>
              </a:ext>
            </a:extLst>
          </p:cNvPr>
          <p:cNvSpPr>
            <a:spLocks noGrp="1"/>
          </p:cNvSpPr>
          <p:nvPr>
            <p:ph type="ctrTitle"/>
          </p:nvPr>
        </p:nvSpPr>
        <p:spPr>
          <a:xfrm>
            <a:off x="1524000" y="3429000"/>
            <a:ext cx="9144000" cy="1464853"/>
          </a:xfrm>
        </p:spPr>
        <p:txBody>
          <a:bodyPr>
            <a:normAutofit/>
          </a:bodyPr>
          <a:lstStyle/>
          <a:p>
            <a:r>
              <a:rPr lang="en-US" b="0" dirty="0">
                <a:latin typeface="Arial"/>
              </a:rPr>
              <a:t>This is the title of the presentation</a:t>
            </a:r>
            <a:br>
              <a:rPr lang="en-US" b="0" dirty="0">
                <a:latin typeface="Arial"/>
              </a:rPr>
            </a:br>
            <a:r>
              <a:rPr lang="en-US" b="0" dirty="0">
                <a:latin typeface="Arial"/>
              </a:rPr>
              <a:t>if it was long enough for two lines</a:t>
            </a:r>
          </a:p>
        </p:txBody>
      </p:sp>
      <p:sp>
        <p:nvSpPr>
          <p:cNvPr id="3" name="Subtitle 2">
            <a:extLst>
              <a:ext uri="{FF2B5EF4-FFF2-40B4-BE49-F238E27FC236}">
                <a16:creationId xmlns:a16="http://schemas.microsoft.com/office/drawing/2014/main" id="{629AC43F-7C9A-D564-74D3-17EB8AB9DBE9}"/>
              </a:ext>
            </a:extLst>
          </p:cNvPr>
          <p:cNvSpPr>
            <a:spLocks noGrp="1"/>
          </p:cNvSpPr>
          <p:nvPr>
            <p:ph type="subTitle" idx="1"/>
          </p:nvPr>
        </p:nvSpPr>
        <p:spPr>
          <a:xfrm>
            <a:off x="1524000" y="4985929"/>
            <a:ext cx="9144000" cy="1655762"/>
          </a:xfrm>
        </p:spPr>
        <p:txBody>
          <a:bodyPr vert="horz" lIns="91440" tIns="45720" rIns="91440" bIns="45720" rtlCol="0" anchor="t">
            <a:normAutofit/>
          </a:bodyPr>
          <a:lstStyle/>
          <a:p>
            <a:r>
              <a:rPr lang="en-US" sz="2800" dirty="0">
                <a:latin typeface="Calibri"/>
                <a:ea typeface="Calibri"/>
                <a:cs typeface="Arial"/>
              </a:rPr>
              <a:t>This is a subhead or the names of the authors of the presentation, it also could run to multiple lines. </a:t>
            </a:r>
          </a:p>
        </p:txBody>
      </p:sp>
    </p:spTree>
    <p:extLst>
      <p:ext uri="{BB962C8B-B14F-4D97-AF65-F5344CB8AC3E}">
        <p14:creationId xmlns:p14="http://schemas.microsoft.com/office/powerpoint/2010/main" val="3161930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C897-E315-0243-A710-A5510324C4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D67560-90A4-B6C9-3BD6-32CA2FD2A67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AE882C2-E5AF-3B75-DC79-86A8CBC2D604}"/>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pic>
        <p:nvPicPr>
          <p:cNvPr id="5" name="Picture Placeholder 3">
            <a:extLst>
              <a:ext uri="{FF2B5EF4-FFF2-40B4-BE49-F238E27FC236}">
                <a16:creationId xmlns:a16="http://schemas.microsoft.com/office/drawing/2014/main" id="{7460F628-E3FF-67F4-3824-A17C05A36047}"/>
              </a:ext>
            </a:extLst>
          </p:cNvPr>
          <p:cNvPicPr>
            <a:picLocks noChangeAspect="1"/>
          </p:cNvPicPr>
          <p:nvPr/>
        </p:nvPicPr>
        <p:blipFill>
          <a:blip r:embed="rId2"/>
          <a:srcRect t="31250" b="31250"/>
          <a:stretch/>
        </p:blipFill>
        <p:spPr>
          <a:xfrm>
            <a:off x="-76200" y="-12700"/>
            <a:ext cx="12280900" cy="6908006"/>
          </a:xfrm>
          <a:prstGeom prst="rect">
            <a:avLst/>
          </a:prstGeom>
        </p:spPr>
      </p:pic>
    </p:spTree>
    <p:extLst>
      <p:ext uri="{BB962C8B-B14F-4D97-AF65-F5344CB8AC3E}">
        <p14:creationId xmlns:p14="http://schemas.microsoft.com/office/powerpoint/2010/main" val="846729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FC6A6BF-60F5-C521-53DE-C76A98BF0FE9}"/>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graphicFrame>
        <p:nvGraphicFramePr>
          <p:cNvPr id="5" name="Chart 4">
            <a:extLst>
              <a:ext uri="{FF2B5EF4-FFF2-40B4-BE49-F238E27FC236}">
                <a16:creationId xmlns:a16="http://schemas.microsoft.com/office/drawing/2014/main" id="{C0947C3B-8DE2-C15E-9899-491A39BCCF19}"/>
              </a:ext>
            </a:extLst>
          </p:cNvPr>
          <p:cNvGraphicFramePr/>
          <p:nvPr>
            <p:extLst>
              <p:ext uri="{D42A27DB-BD31-4B8C-83A1-F6EECF244321}">
                <p14:modId xmlns:p14="http://schemas.microsoft.com/office/powerpoint/2010/main" val="3473029724"/>
              </p:ext>
            </p:extLst>
          </p:nvPr>
        </p:nvGraphicFramePr>
        <p:xfrm>
          <a:off x="2032000" y="1130300"/>
          <a:ext cx="8128000" cy="50080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766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8861FA-783C-DAE1-FB0D-D70D133D2D1E}"/>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graphicFrame>
        <p:nvGraphicFramePr>
          <p:cNvPr id="8" name="Chart 7">
            <a:extLst>
              <a:ext uri="{FF2B5EF4-FFF2-40B4-BE49-F238E27FC236}">
                <a16:creationId xmlns:a16="http://schemas.microsoft.com/office/drawing/2014/main" id="{9DB001A7-47AD-22F2-83EA-4E959C2C7693}"/>
              </a:ext>
            </a:extLst>
          </p:cNvPr>
          <p:cNvGraphicFramePr/>
          <p:nvPr>
            <p:extLst>
              <p:ext uri="{D42A27DB-BD31-4B8C-83A1-F6EECF244321}">
                <p14:modId xmlns:p14="http://schemas.microsoft.com/office/powerpoint/2010/main" val="52924230"/>
              </p:ext>
            </p:extLst>
          </p:nvPr>
        </p:nvGraphicFramePr>
        <p:xfrm>
          <a:off x="2345872" y="1176866"/>
          <a:ext cx="7442200" cy="4961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2104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23C28FA-B920-CE15-F9D9-04B0F4B161FF}"/>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graphicFrame>
        <p:nvGraphicFramePr>
          <p:cNvPr id="5" name="Table 4">
            <a:extLst>
              <a:ext uri="{FF2B5EF4-FFF2-40B4-BE49-F238E27FC236}">
                <a16:creationId xmlns:a16="http://schemas.microsoft.com/office/drawing/2014/main" id="{E4CC709A-8171-22FE-5DB0-F03C1E7D309A}"/>
              </a:ext>
            </a:extLst>
          </p:cNvPr>
          <p:cNvGraphicFramePr>
            <a:graphicFrameLocks noGrp="1"/>
          </p:cNvGraphicFramePr>
          <p:nvPr>
            <p:extLst>
              <p:ext uri="{D42A27DB-BD31-4B8C-83A1-F6EECF244321}">
                <p14:modId xmlns:p14="http://schemas.microsoft.com/office/powerpoint/2010/main" val="4005856470"/>
              </p:ext>
            </p:extLst>
          </p:nvPr>
        </p:nvGraphicFramePr>
        <p:xfrm>
          <a:off x="2409727" y="1386820"/>
          <a:ext cx="7372545" cy="4751392"/>
        </p:xfrm>
        <a:graphic>
          <a:graphicData uri="http://schemas.openxmlformats.org/drawingml/2006/table">
            <a:tbl>
              <a:tblPr firstRow="1" bandRow="1">
                <a:tableStyleId>{F5AB1C69-6EDB-4FF4-983F-18BD219EF322}</a:tableStyleId>
              </a:tblPr>
              <a:tblGrid>
                <a:gridCol w="1474509">
                  <a:extLst>
                    <a:ext uri="{9D8B030D-6E8A-4147-A177-3AD203B41FA5}">
                      <a16:colId xmlns:a16="http://schemas.microsoft.com/office/drawing/2014/main" val="999021721"/>
                    </a:ext>
                  </a:extLst>
                </a:gridCol>
                <a:gridCol w="1474509">
                  <a:extLst>
                    <a:ext uri="{9D8B030D-6E8A-4147-A177-3AD203B41FA5}">
                      <a16:colId xmlns:a16="http://schemas.microsoft.com/office/drawing/2014/main" val="1062789256"/>
                    </a:ext>
                  </a:extLst>
                </a:gridCol>
                <a:gridCol w="1474509">
                  <a:extLst>
                    <a:ext uri="{9D8B030D-6E8A-4147-A177-3AD203B41FA5}">
                      <a16:colId xmlns:a16="http://schemas.microsoft.com/office/drawing/2014/main" val="1920384794"/>
                    </a:ext>
                  </a:extLst>
                </a:gridCol>
                <a:gridCol w="1474509">
                  <a:extLst>
                    <a:ext uri="{9D8B030D-6E8A-4147-A177-3AD203B41FA5}">
                      <a16:colId xmlns:a16="http://schemas.microsoft.com/office/drawing/2014/main" val="2463709916"/>
                    </a:ext>
                  </a:extLst>
                </a:gridCol>
                <a:gridCol w="1474509">
                  <a:extLst>
                    <a:ext uri="{9D8B030D-6E8A-4147-A177-3AD203B41FA5}">
                      <a16:colId xmlns:a16="http://schemas.microsoft.com/office/drawing/2014/main" val="2633475584"/>
                    </a:ext>
                  </a:extLst>
                </a:gridCol>
              </a:tblGrid>
              <a:tr h="400882">
                <a:tc>
                  <a:txBody>
                    <a:bodyPr/>
                    <a:lstStyle/>
                    <a:p>
                      <a:endParaRPr lang="en-US" sz="1000" b="1" i="0">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24412" marR="124412" marT="124412" marB="124412" anchor="ctr">
                    <a:noFill/>
                  </a:tcPr>
                </a:tc>
                <a:tc>
                  <a:txBody>
                    <a:bodyPr/>
                    <a:lstStyle/>
                    <a:p>
                      <a:r>
                        <a:rPr lang="en-US" sz="1000" b="1" i="0">
                          <a:latin typeface="Open Sans Semibold" panose="020B0606030504020204" pitchFamily="34" charset="0"/>
                          <a:ea typeface="Open Sans Semibold" panose="020B0606030504020204" pitchFamily="34" charset="0"/>
                          <a:cs typeface="Open Sans Semibold" panose="020B0606030504020204" pitchFamily="34" charset="0"/>
                        </a:rPr>
                        <a:t>Column 1</a:t>
                      </a:r>
                    </a:p>
                  </a:txBody>
                  <a:tcPr marL="124412" marR="124412" marT="124412" marB="124412" anchor="ctr">
                    <a:solidFill>
                      <a:srgbClr val="7E7F83"/>
                    </a:solidFill>
                  </a:tcPr>
                </a:tc>
                <a:tc>
                  <a:txBody>
                    <a:bodyPr/>
                    <a:lstStyle/>
                    <a:p>
                      <a:r>
                        <a:rPr lang="en-US" sz="1000" b="1" i="0">
                          <a:latin typeface="Open Sans Semibold" panose="020B0606030504020204" pitchFamily="34" charset="0"/>
                          <a:ea typeface="Open Sans Semibold" panose="020B0606030504020204" pitchFamily="34" charset="0"/>
                          <a:cs typeface="Open Sans Semibold" panose="020B0606030504020204" pitchFamily="34" charset="0"/>
                        </a:rPr>
                        <a:t>Column 2</a:t>
                      </a:r>
                    </a:p>
                  </a:txBody>
                  <a:tcPr marL="124412" marR="124412" marT="124412" marB="124412" anchor="ctr">
                    <a:solidFill>
                      <a:srgbClr val="7E7F83"/>
                    </a:solidFill>
                  </a:tcPr>
                </a:tc>
                <a:tc>
                  <a:txBody>
                    <a:bodyPr/>
                    <a:lstStyle/>
                    <a:p>
                      <a:r>
                        <a:rPr lang="en-US" sz="1000" b="1" i="0">
                          <a:latin typeface="Open Sans Semibold" panose="020B0606030504020204" pitchFamily="34" charset="0"/>
                          <a:ea typeface="Open Sans Semibold" panose="020B0606030504020204" pitchFamily="34" charset="0"/>
                          <a:cs typeface="Open Sans Semibold" panose="020B0606030504020204" pitchFamily="34" charset="0"/>
                        </a:rPr>
                        <a:t>Column 3</a:t>
                      </a:r>
                    </a:p>
                  </a:txBody>
                  <a:tcPr marL="124412" marR="124412" marT="124412" marB="124412" anchor="ctr">
                    <a:solidFill>
                      <a:srgbClr val="7E7F83"/>
                    </a:solidFill>
                  </a:tcPr>
                </a:tc>
                <a:tc>
                  <a:txBody>
                    <a:bodyPr/>
                    <a:lstStyle/>
                    <a:p>
                      <a:r>
                        <a:rPr lang="en-US" sz="1000" b="1" i="0" dirty="0">
                          <a:latin typeface="Open Sans Semibold" panose="020B0606030504020204" pitchFamily="34" charset="0"/>
                          <a:ea typeface="Open Sans Semibold" panose="020B0606030504020204" pitchFamily="34" charset="0"/>
                          <a:cs typeface="Open Sans Semibold" panose="020B0606030504020204" pitchFamily="34" charset="0"/>
                        </a:rPr>
                        <a:t>Column 4</a:t>
                      </a:r>
                    </a:p>
                  </a:txBody>
                  <a:tcPr marL="124412" marR="124412" marT="124412" marB="124412" anchor="ctr">
                    <a:solidFill>
                      <a:srgbClr val="7E7F83"/>
                    </a:solidFill>
                  </a:tcPr>
                </a:tc>
                <a:extLst>
                  <a:ext uri="{0D108BD9-81ED-4DB2-BD59-A6C34878D82A}">
                    <a16:rowId xmlns:a16="http://schemas.microsoft.com/office/drawing/2014/main" val="3514425472"/>
                  </a:ext>
                </a:extLst>
              </a:tr>
              <a:tr h="824181">
                <a:tc>
                  <a:txBody>
                    <a:bodyPr/>
                    <a:lstStyle/>
                    <a:p>
                      <a:r>
                        <a:rPr lang="en-US" sz="1000"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Row 1</a:t>
                      </a:r>
                    </a:p>
                  </a:txBody>
                  <a:tcPr marL="124412" marR="124412" marT="124412" marB="124412" anchor="ctr">
                    <a:solidFill>
                      <a:srgbClr val="D32231"/>
                    </a:solidFill>
                  </a:tcPr>
                </a:tc>
                <a:tc>
                  <a:txBody>
                    <a:bodyPr/>
                    <a:lstStyle/>
                    <a:p>
                      <a:pPr algn="ctr">
                        <a:lnSpc>
                          <a:spcPct val="120000"/>
                        </a:lnSpc>
                      </a:pPr>
                      <a:r>
                        <a:rPr lang="en-US" sz="15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25%</a:t>
                      </a:r>
                    </a:p>
                  </a:txBody>
                  <a:tcPr marL="124412" marR="124412" marT="124412" marB="124412" anchor="ctr">
                    <a:solidFill>
                      <a:schemeClr val="bg1">
                        <a:lumMod val="85000"/>
                      </a:schemeClr>
                    </a:solidFill>
                  </a:tcPr>
                </a:tc>
                <a:tc>
                  <a:txBody>
                    <a:bodyPr/>
                    <a:lstStyle/>
                    <a:p>
                      <a:pPr>
                        <a:lnSpc>
                          <a:spcPct val="120000"/>
                        </a:lnSpc>
                      </a:pP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consectetur</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adipiscing</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chemeClr val="bg1">
                        <a:lumMod val="85000"/>
                      </a:schemeClr>
                    </a:solidFill>
                  </a:tcPr>
                </a:tc>
                <a:tc>
                  <a:txBody>
                    <a:bodyPr/>
                    <a:lstStyle/>
                    <a:p>
                      <a:pPr algn="ctr">
                        <a:lnSpc>
                          <a:spcPct val="120000"/>
                        </a:lnSpc>
                      </a:pPr>
                      <a:r>
                        <a:rPr lang="en-US" sz="15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$25K</a:t>
                      </a:r>
                    </a:p>
                  </a:txBody>
                  <a:tcPr marL="124412" marR="124412" marT="124412" marB="124412" anchor="ctr">
                    <a:solidFill>
                      <a:schemeClr val="bg1">
                        <a:lumMod val="85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Nullam</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feugiat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nulla</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fringilla</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luctus</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chemeClr val="bg1">
                        <a:lumMod val="85000"/>
                      </a:schemeClr>
                    </a:solidFill>
                  </a:tcPr>
                </a:tc>
                <a:extLst>
                  <a:ext uri="{0D108BD9-81ED-4DB2-BD59-A6C34878D82A}">
                    <a16:rowId xmlns:a16="http://schemas.microsoft.com/office/drawing/2014/main" val="1362413395"/>
                  </a:ext>
                </a:extLst>
              </a:tr>
              <a:tr h="900602">
                <a:tc>
                  <a:txBody>
                    <a:bodyPr/>
                    <a:lstStyle/>
                    <a:p>
                      <a:r>
                        <a:rPr lang="en-US" sz="10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Row 2</a:t>
                      </a:r>
                    </a:p>
                  </a:txBody>
                  <a:tcPr marL="124412" marR="124412" marT="124412" marB="124412" anchor="ctr">
                    <a:solidFill>
                      <a:srgbClr val="D32231"/>
                    </a:solidFill>
                  </a:tcPr>
                </a:tc>
                <a:tc>
                  <a:txBody>
                    <a:bodyPr/>
                    <a:lstStyle/>
                    <a:p>
                      <a:pPr algn="ctr">
                        <a:lnSpc>
                          <a:spcPct val="120000"/>
                        </a:lnSpc>
                      </a:pPr>
                      <a:r>
                        <a:rPr lang="en-US" sz="15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50%</a:t>
                      </a:r>
                    </a:p>
                  </a:txBody>
                  <a:tcPr marL="124412" marR="124412" marT="124412" marB="124412" anchor="ctr">
                    <a:solidFill>
                      <a:schemeClr val="bg1">
                        <a:lumMod val="95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consectetur</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adipiscing</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chemeClr val="bg1">
                        <a:lumMod val="95000"/>
                      </a:schemeClr>
                    </a:solidFill>
                  </a:tcPr>
                </a:tc>
                <a:tc>
                  <a:txBody>
                    <a:bodyPr/>
                    <a:lstStyle/>
                    <a:p>
                      <a:pPr algn="ctr">
                        <a:lnSpc>
                          <a:spcPct val="120000"/>
                        </a:lnSpc>
                      </a:pPr>
                      <a:r>
                        <a:rPr lang="en-US" sz="15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$50K</a:t>
                      </a:r>
                    </a:p>
                  </a:txBody>
                  <a:tcPr marL="124412" marR="124412" marT="124412" marB="124412" anchor="ctr">
                    <a:solidFill>
                      <a:schemeClr val="bg1">
                        <a:lumMod val="95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Nullam</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feugiat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nulla</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fringilla</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luctus</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chemeClr val="bg1">
                        <a:lumMod val="95000"/>
                      </a:schemeClr>
                    </a:solidFill>
                  </a:tcPr>
                </a:tc>
                <a:extLst>
                  <a:ext uri="{0D108BD9-81ED-4DB2-BD59-A6C34878D82A}">
                    <a16:rowId xmlns:a16="http://schemas.microsoft.com/office/drawing/2014/main" val="3324099476"/>
                  </a:ext>
                </a:extLst>
              </a:tr>
              <a:tr h="900602">
                <a:tc>
                  <a:txBody>
                    <a:bodyPr/>
                    <a:lstStyle/>
                    <a:p>
                      <a:r>
                        <a:rPr lang="en-US" sz="10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Row 3</a:t>
                      </a:r>
                    </a:p>
                  </a:txBody>
                  <a:tcPr marL="124412" marR="124412" marT="124412" marB="124412" anchor="ctr">
                    <a:solidFill>
                      <a:srgbClr val="D32231"/>
                    </a:solidFill>
                  </a:tcPr>
                </a:tc>
                <a:tc>
                  <a:txBody>
                    <a:bodyPr/>
                    <a:lstStyle/>
                    <a:p>
                      <a:pPr algn="ctr">
                        <a:lnSpc>
                          <a:spcPct val="120000"/>
                        </a:lnSpc>
                      </a:pPr>
                      <a:r>
                        <a:rPr lang="en-US" sz="15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75%</a:t>
                      </a:r>
                    </a:p>
                  </a:txBody>
                  <a:tcPr marL="124412" marR="124412" marT="124412" marB="124412" anchor="ctr">
                    <a:solidFill>
                      <a:schemeClr val="bg1">
                        <a:lumMod val="85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consectetur</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adipiscing</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chemeClr val="bg1">
                        <a:lumMod val="85000"/>
                      </a:schemeClr>
                    </a:solidFill>
                  </a:tcPr>
                </a:tc>
                <a:tc>
                  <a:txBody>
                    <a:bodyPr/>
                    <a:lstStyle/>
                    <a:p>
                      <a:pPr algn="ctr">
                        <a:lnSpc>
                          <a:spcPct val="120000"/>
                        </a:lnSpc>
                      </a:pPr>
                      <a:r>
                        <a:rPr lang="en-US" sz="15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$75K</a:t>
                      </a:r>
                    </a:p>
                  </a:txBody>
                  <a:tcPr marL="124412" marR="124412" marT="124412" marB="124412" anchor="ctr">
                    <a:solidFill>
                      <a:schemeClr val="bg1">
                        <a:lumMod val="85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Nullam</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feugiat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nulla</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fringilla</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luctus</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chemeClr val="bg1">
                        <a:lumMod val="85000"/>
                      </a:schemeClr>
                    </a:solidFill>
                  </a:tcPr>
                </a:tc>
                <a:extLst>
                  <a:ext uri="{0D108BD9-81ED-4DB2-BD59-A6C34878D82A}">
                    <a16:rowId xmlns:a16="http://schemas.microsoft.com/office/drawing/2014/main" val="824439998"/>
                  </a:ext>
                </a:extLst>
              </a:tr>
              <a:tr h="900602">
                <a:tc>
                  <a:txBody>
                    <a:bodyPr/>
                    <a:lstStyle/>
                    <a:p>
                      <a:r>
                        <a:rPr lang="en-US" sz="1000"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Row 4</a:t>
                      </a:r>
                    </a:p>
                  </a:txBody>
                  <a:tcPr marL="124412" marR="124412" marT="124412" marB="124412" anchor="ctr">
                    <a:solidFill>
                      <a:srgbClr val="D32231"/>
                    </a:solidFill>
                  </a:tcPr>
                </a:tc>
                <a:tc>
                  <a:txBody>
                    <a:bodyPr/>
                    <a:lstStyle/>
                    <a:p>
                      <a:pPr algn="ctr">
                        <a:lnSpc>
                          <a:spcPct val="120000"/>
                        </a:lnSpc>
                      </a:pPr>
                      <a:r>
                        <a:rPr lang="en-US" sz="15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100%</a:t>
                      </a:r>
                    </a:p>
                  </a:txBody>
                  <a:tcPr marL="124412" marR="124412" marT="124412" marB="124412" anchor="ctr">
                    <a:solidFill>
                      <a:schemeClr val="bg1">
                        <a:lumMod val="95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consectetur</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adipiscing</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elit</a:t>
                      </a: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chemeClr val="bg1">
                        <a:lumMod val="95000"/>
                      </a:schemeClr>
                    </a:solidFill>
                  </a:tcPr>
                </a:tc>
                <a:tc>
                  <a:txBody>
                    <a:bodyPr/>
                    <a:lstStyle/>
                    <a:p>
                      <a:pPr algn="ctr">
                        <a:lnSpc>
                          <a:spcPct val="120000"/>
                        </a:lnSpc>
                      </a:pPr>
                      <a:r>
                        <a:rPr lang="en-US" sz="15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$100K</a:t>
                      </a:r>
                    </a:p>
                  </a:txBody>
                  <a:tcPr marL="124412" marR="124412" marT="124412" marB="124412" anchor="ctr">
                    <a:solidFill>
                      <a:schemeClr val="bg1">
                        <a:lumMod val="95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Nullam</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feugiat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nulla</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fringilla</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luctus</a:t>
                      </a:r>
                      <a:r>
                        <a:rPr lang="en-US" sz="9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900" b="0" i="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chemeClr val="bg1">
                        <a:lumMod val="95000"/>
                      </a:schemeClr>
                    </a:solidFill>
                  </a:tcPr>
                </a:tc>
                <a:extLst>
                  <a:ext uri="{0D108BD9-81ED-4DB2-BD59-A6C34878D82A}">
                    <a16:rowId xmlns:a16="http://schemas.microsoft.com/office/drawing/2014/main" val="2067303361"/>
                  </a:ext>
                </a:extLst>
              </a:tr>
              <a:tr h="824181">
                <a:tc>
                  <a:txBody>
                    <a:bodyPr/>
                    <a:lstStyle/>
                    <a:p>
                      <a:r>
                        <a:rPr lang="en-US" sz="1000"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Row 5 Highlighted</a:t>
                      </a:r>
                    </a:p>
                  </a:txBody>
                  <a:tcPr marL="124412" marR="124412" marT="124412" marB="124412" anchor="ctr">
                    <a:solidFill>
                      <a:srgbClr val="880D12"/>
                    </a:solidFill>
                  </a:tcPr>
                </a:tc>
                <a:tc>
                  <a:txBody>
                    <a:bodyPr/>
                    <a:lstStyle/>
                    <a:p>
                      <a:pPr algn="ctr">
                        <a:lnSpc>
                          <a:spcPct val="120000"/>
                        </a:lnSpc>
                      </a:pPr>
                      <a:r>
                        <a:rPr lang="en-US" sz="15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125%</a:t>
                      </a:r>
                    </a:p>
                  </a:txBody>
                  <a:tcPr marL="124412" marR="124412" marT="124412" marB="124412" anchor="ctr">
                    <a:solidFill>
                      <a:srgbClr val="7E7F83"/>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Lorem ipsum dolor sit amet consectetur adipiscing elit.</a:t>
                      </a:r>
                      <a:endParaRPr lang="en-US" sz="9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rgbClr val="7E7F83"/>
                    </a:solidFill>
                  </a:tcPr>
                </a:tc>
                <a:tc>
                  <a:txBody>
                    <a:bodyPr/>
                    <a:lstStyle/>
                    <a:p>
                      <a:pPr algn="ctr">
                        <a:lnSpc>
                          <a:spcPct val="120000"/>
                        </a:lnSpc>
                      </a:pPr>
                      <a:r>
                        <a:rPr lang="en-US" sz="1500" b="0" i="0">
                          <a:solidFill>
                            <a:schemeClr val="bg1"/>
                          </a:solidFill>
                          <a:latin typeface="Open Sans" panose="020B0606030504020204" pitchFamily="34" charset="0"/>
                          <a:ea typeface="Open Sans" panose="020B0606030504020204" pitchFamily="34" charset="0"/>
                          <a:cs typeface="Open Sans" panose="020B0606030504020204" pitchFamily="34" charset="0"/>
                        </a:rPr>
                        <a:t>$125K</a:t>
                      </a:r>
                    </a:p>
                  </a:txBody>
                  <a:tcPr marL="124412" marR="124412" marT="124412" marB="124412" anchor="ctr">
                    <a:solidFill>
                      <a:srgbClr val="7E7F83"/>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9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Nullam</a:t>
                      </a:r>
                      <a:r>
                        <a:rPr lang="en-US" sz="9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feugiat</a:t>
                      </a:r>
                      <a:r>
                        <a:rPr lang="en-US" sz="9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nulla</a:t>
                      </a:r>
                      <a:r>
                        <a:rPr lang="en-US" sz="9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 </a:t>
                      </a:r>
                      <a:r>
                        <a:rPr lang="en-US" sz="9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est</a:t>
                      </a:r>
                      <a:r>
                        <a:rPr lang="en-US" sz="9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fringilla</a:t>
                      </a:r>
                      <a:r>
                        <a:rPr lang="en-US" sz="9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9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luctus</a:t>
                      </a:r>
                      <a:r>
                        <a:rPr lang="en-US" sz="9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en-US" sz="9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9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124412" marR="124412" marT="124412" marB="124412">
                    <a:solidFill>
                      <a:srgbClr val="7E7F83"/>
                    </a:solidFill>
                  </a:tcPr>
                </a:tc>
                <a:extLst>
                  <a:ext uri="{0D108BD9-81ED-4DB2-BD59-A6C34878D82A}">
                    <a16:rowId xmlns:a16="http://schemas.microsoft.com/office/drawing/2014/main" val="3968865461"/>
                  </a:ext>
                </a:extLst>
              </a:tr>
            </a:tbl>
          </a:graphicData>
        </a:graphic>
      </p:graphicFrame>
    </p:spTree>
    <p:extLst>
      <p:ext uri="{BB962C8B-B14F-4D97-AF65-F5344CB8AC3E}">
        <p14:creationId xmlns:p14="http://schemas.microsoft.com/office/powerpoint/2010/main" val="259658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4DC7-4333-B823-2BF9-115AB9298A11}"/>
              </a:ext>
            </a:extLst>
          </p:cNvPr>
          <p:cNvSpPr>
            <a:spLocks noGrp="1"/>
          </p:cNvSpPr>
          <p:nvPr>
            <p:ph type="title"/>
          </p:nvPr>
        </p:nvSpPr>
        <p:spPr>
          <a:xfrm>
            <a:off x="346587" y="1218554"/>
            <a:ext cx="4403213" cy="1001559"/>
          </a:xfrm>
        </p:spPr>
        <p:txBody>
          <a:bodyPr/>
          <a:lstStyle/>
          <a:p>
            <a:r>
              <a:rPr lang="en-US" dirty="0"/>
              <a:t>Lorem Ipsum Dolor Sit Amet </a:t>
            </a:r>
            <a:r>
              <a:rPr lang="en-US" dirty="0" err="1"/>
              <a:t>Consectetur</a:t>
            </a:r>
            <a:endParaRPr lang="en-US" dirty="0"/>
          </a:p>
        </p:txBody>
      </p:sp>
      <p:sp>
        <p:nvSpPr>
          <p:cNvPr id="3" name="Content Placeholder 2">
            <a:extLst>
              <a:ext uri="{FF2B5EF4-FFF2-40B4-BE49-F238E27FC236}">
                <a16:creationId xmlns:a16="http://schemas.microsoft.com/office/drawing/2014/main" id="{418BE9ED-107F-088C-E1E4-4BEEA7D9343C}"/>
              </a:ext>
            </a:extLst>
          </p:cNvPr>
          <p:cNvSpPr>
            <a:spLocks noGrp="1"/>
          </p:cNvSpPr>
          <p:nvPr>
            <p:ph idx="1"/>
          </p:nvPr>
        </p:nvSpPr>
        <p:spPr>
          <a:xfrm>
            <a:off x="346587" y="2325005"/>
            <a:ext cx="5444613" cy="3851957"/>
          </a:xfrm>
        </p:spPr>
        <p:txBody>
          <a:bodyPr/>
          <a:lstStyle/>
          <a:p>
            <a:pPr marL="0" indent="0">
              <a:buNone/>
            </a:pPr>
            <a:r>
              <a:rPr lang="en-US" dirty="0"/>
              <a:t>Proin </a:t>
            </a:r>
            <a:r>
              <a:rPr lang="en-US" dirty="0" err="1"/>
              <a:t>eget</a:t>
            </a:r>
            <a:r>
              <a:rPr lang="en-US" dirty="0"/>
              <a:t> </a:t>
            </a:r>
            <a:r>
              <a:rPr lang="en-US" dirty="0" err="1"/>
              <a:t>mattis</a:t>
            </a:r>
            <a:r>
              <a:rPr lang="en-US" dirty="0"/>
              <a:t> eros. </a:t>
            </a:r>
            <a:r>
              <a:rPr lang="en-US" dirty="0" err="1"/>
              <a:t>Phasellus</a:t>
            </a:r>
            <a:r>
              <a:rPr lang="en-US" dirty="0"/>
              <a:t> a </a:t>
            </a:r>
            <a:r>
              <a:rPr lang="en-US" dirty="0" err="1"/>
              <a:t>ullamcorper</a:t>
            </a:r>
            <a:r>
              <a:rPr lang="en-US" dirty="0"/>
              <a:t> ante. Nunc at </a:t>
            </a:r>
            <a:r>
              <a:rPr lang="en-US" dirty="0" err="1"/>
              <a:t>quam</a:t>
            </a:r>
            <a:r>
              <a:rPr lang="en-US" dirty="0"/>
              <a:t> </a:t>
            </a:r>
            <a:r>
              <a:rPr lang="en-US" dirty="0" err="1"/>
              <a:t>risus</a:t>
            </a:r>
            <a:r>
              <a:rPr lang="en-US" dirty="0"/>
              <a:t>. Proin </a:t>
            </a:r>
            <a:r>
              <a:rPr lang="en-US" dirty="0" err="1"/>
              <a:t>est</a:t>
            </a:r>
            <a:r>
              <a:rPr lang="en-US" dirty="0"/>
              <a:t> </a:t>
            </a:r>
            <a:r>
              <a:rPr lang="en-US" dirty="0" err="1"/>
              <a:t>purus</a:t>
            </a:r>
            <a:r>
              <a:rPr lang="en-US" dirty="0"/>
              <a:t>, </a:t>
            </a:r>
            <a:r>
              <a:rPr lang="en-US" dirty="0" err="1"/>
              <a:t>volutpat</a:t>
            </a:r>
            <a:r>
              <a:rPr lang="en-US" dirty="0"/>
              <a:t> nec </a:t>
            </a:r>
            <a:r>
              <a:rPr lang="en-US" dirty="0" err="1"/>
              <a:t>feugiat</a:t>
            </a:r>
            <a:r>
              <a:rPr lang="en-US" dirty="0"/>
              <a:t> vitae, </a:t>
            </a:r>
            <a:r>
              <a:rPr lang="en-US" dirty="0" err="1"/>
              <a:t>finibus</a:t>
            </a:r>
            <a:r>
              <a:rPr lang="en-US" dirty="0"/>
              <a:t> at </a:t>
            </a:r>
            <a:r>
              <a:rPr lang="en-US" dirty="0" err="1"/>
              <a:t>purus</a:t>
            </a:r>
            <a:r>
              <a:rPr lang="en-US" dirty="0"/>
              <a:t>. </a:t>
            </a:r>
            <a:r>
              <a:rPr lang="en-US" dirty="0" err="1"/>
              <a:t>Curabitur</a:t>
            </a:r>
            <a:r>
              <a:rPr lang="en-US" dirty="0"/>
              <a:t> </a:t>
            </a:r>
            <a:r>
              <a:rPr lang="en-US" dirty="0" err="1"/>
              <a:t>ultricies</a:t>
            </a:r>
            <a:r>
              <a:rPr lang="en-US" dirty="0"/>
              <a:t>, </a:t>
            </a:r>
            <a:r>
              <a:rPr lang="en-US" dirty="0" err="1"/>
              <a:t>est</a:t>
            </a:r>
            <a:r>
              <a:rPr lang="en-US" dirty="0"/>
              <a:t> </a:t>
            </a:r>
            <a:r>
              <a:rPr lang="en-US" dirty="0" err="1"/>
              <a:t>accumsan</a:t>
            </a:r>
            <a:r>
              <a:rPr lang="en-US" dirty="0"/>
              <a:t> </a:t>
            </a:r>
            <a:r>
              <a:rPr lang="en-US" dirty="0" err="1"/>
              <a:t>eleifend</a:t>
            </a:r>
            <a:r>
              <a:rPr lang="en-US" dirty="0"/>
              <a:t> vestibulum, </a:t>
            </a:r>
            <a:r>
              <a:rPr lang="en-US" dirty="0" err="1"/>
              <a:t>erat</a:t>
            </a:r>
            <a:r>
              <a:rPr lang="en-US" dirty="0"/>
              <a:t> dolor lacinia </a:t>
            </a:r>
            <a:r>
              <a:rPr lang="en-US" dirty="0" err="1"/>
              <a:t>mauris</a:t>
            </a:r>
            <a:r>
              <a:rPr lang="en-US" dirty="0"/>
              <a:t>, a </a:t>
            </a:r>
            <a:r>
              <a:rPr lang="en-US" dirty="0" err="1"/>
              <a:t>aliquam</a:t>
            </a:r>
            <a:r>
              <a:rPr lang="en-US" dirty="0"/>
              <a:t> </a:t>
            </a:r>
            <a:r>
              <a:rPr lang="en-US" dirty="0" err="1"/>
              <a:t>enim</a:t>
            </a:r>
            <a:r>
              <a:rPr lang="en-US" dirty="0"/>
              <a:t> </a:t>
            </a:r>
            <a:r>
              <a:rPr lang="en-US" dirty="0" err="1"/>
              <a:t>arcu</a:t>
            </a:r>
            <a:r>
              <a:rPr lang="en-US" dirty="0"/>
              <a:t> </a:t>
            </a:r>
            <a:r>
              <a:rPr lang="en-US" dirty="0" err="1"/>
              <a:t>quis</a:t>
            </a:r>
            <a:r>
              <a:rPr lang="en-US" dirty="0"/>
              <a:t> </a:t>
            </a:r>
            <a:r>
              <a:rPr lang="en-US" dirty="0" err="1"/>
              <a:t>lacus</a:t>
            </a:r>
            <a:r>
              <a:rPr lang="en-US" dirty="0"/>
              <a:t>.</a:t>
            </a:r>
          </a:p>
        </p:txBody>
      </p:sp>
      <p:sp>
        <p:nvSpPr>
          <p:cNvPr id="4" name="Footer Placeholder 3">
            <a:extLst>
              <a:ext uri="{FF2B5EF4-FFF2-40B4-BE49-F238E27FC236}">
                <a16:creationId xmlns:a16="http://schemas.microsoft.com/office/drawing/2014/main" id="{15014F42-6425-7C7F-0E83-93A29D666993}"/>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sp>
        <p:nvSpPr>
          <p:cNvPr id="8" name="Content Placeholder 2">
            <a:extLst>
              <a:ext uri="{FF2B5EF4-FFF2-40B4-BE49-F238E27FC236}">
                <a16:creationId xmlns:a16="http://schemas.microsoft.com/office/drawing/2014/main" id="{EF3DFAF3-B62B-32FB-55C2-53DCB9F38189}"/>
              </a:ext>
            </a:extLst>
          </p:cNvPr>
          <p:cNvSpPr txBox="1">
            <a:spLocks/>
          </p:cNvSpPr>
          <p:nvPr/>
        </p:nvSpPr>
        <p:spPr>
          <a:xfrm>
            <a:off x="6163187" y="1460501"/>
            <a:ext cx="4923913" cy="4716462"/>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Content Placeholder 2">
            <a:extLst>
              <a:ext uri="{FF2B5EF4-FFF2-40B4-BE49-F238E27FC236}">
                <a16:creationId xmlns:a16="http://schemas.microsoft.com/office/drawing/2014/main" id="{2D6146A0-9DB1-43DE-9D4A-4457BAE3562A}"/>
              </a:ext>
            </a:extLst>
          </p:cNvPr>
          <p:cNvSpPr txBox="1">
            <a:spLocks/>
          </p:cNvSpPr>
          <p:nvPr/>
        </p:nvSpPr>
        <p:spPr>
          <a:xfrm>
            <a:off x="6315587" y="1423305"/>
            <a:ext cx="5444613" cy="3851957"/>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Content Placeholder 2">
            <a:extLst>
              <a:ext uri="{FF2B5EF4-FFF2-40B4-BE49-F238E27FC236}">
                <a16:creationId xmlns:a16="http://schemas.microsoft.com/office/drawing/2014/main" id="{F10CE262-C260-DA0C-E960-D920148D0E30}"/>
              </a:ext>
            </a:extLst>
          </p:cNvPr>
          <p:cNvSpPr txBox="1">
            <a:spLocks/>
          </p:cNvSpPr>
          <p:nvPr/>
        </p:nvSpPr>
        <p:spPr>
          <a:xfrm>
            <a:off x="6213987" y="1486805"/>
            <a:ext cx="5444613" cy="3851957"/>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Sed </a:t>
            </a:r>
            <a:r>
              <a:rPr lang="en-US" sz="1800" dirty="0" err="1"/>
              <a:t>blandit</a:t>
            </a:r>
            <a:r>
              <a:rPr lang="en-US" sz="1800" dirty="0"/>
              <a:t> id </a:t>
            </a:r>
            <a:r>
              <a:rPr lang="en-US" sz="1800" dirty="0" err="1"/>
              <a:t>est</a:t>
            </a:r>
            <a:r>
              <a:rPr lang="en-US" sz="1800" dirty="0"/>
              <a:t> </a:t>
            </a:r>
            <a:r>
              <a:rPr lang="en-US" sz="1800" dirty="0" err="1"/>
              <a:t>quis</a:t>
            </a:r>
            <a:r>
              <a:rPr lang="en-US" sz="1800" dirty="0"/>
              <a:t> tempus. </a:t>
            </a:r>
          </a:p>
          <a:p>
            <a:pPr>
              <a:lnSpc>
                <a:spcPct val="100000"/>
              </a:lnSpc>
            </a:pPr>
            <a:r>
              <a:rPr lang="en-US" sz="1800" dirty="0" err="1"/>
              <a:t>Quisque</a:t>
            </a:r>
            <a:r>
              <a:rPr lang="en-US" sz="1800" dirty="0"/>
              <a:t> nec ex </a:t>
            </a:r>
            <a:r>
              <a:rPr lang="en-US" sz="1800" dirty="0" err="1"/>
              <a:t>ut</a:t>
            </a:r>
            <a:r>
              <a:rPr lang="en-US" sz="1800" dirty="0"/>
              <a:t> dui </a:t>
            </a:r>
            <a:r>
              <a:rPr lang="en-US" sz="1800" dirty="0" err="1"/>
              <a:t>sodales</a:t>
            </a:r>
            <a:r>
              <a:rPr lang="en-US" sz="1800" dirty="0"/>
              <a:t> </a:t>
            </a:r>
            <a:r>
              <a:rPr lang="en-US" sz="1800" dirty="0" err="1"/>
              <a:t>iaculis</a:t>
            </a:r>
            <a:r>
              <a:rPr lang="en-US" sz="1800" dirty="0"/>
              <a:t> id sed </a:t>
            </a:r>
            <a:r>
              <a:rPr lang="en-US" sz="1800" dirty="0" err="1"/>
              <a:t>arcu</a:t>
            </a:r>
            <a:r>
              <a:rPr lang="en-US" sz="1800" dirty="0"/>
              <a:t>. </a:t>
            </a:r>
          </a:p>
          <a:p>
            <a:pPr lvl="1">
              <a:lnSpc>
                <a:spcPct val="100000"/>
              </a:lnSpc>
            </a:pPr>
            <a:r>
              <a:rPr lang="en-US" sz="1800" dirty="0" err="1"/>
              <a:t>Suspendisse</a:t>
            </a:r>
            <a:r>
              <a:rPr lang="en-US" sz="1800" dirty="0"/>
              <a:t> vel </a:t>
            </a:r>
            <a:r>
              <a:rPr lang="en-US" sz="1800" dirty="0" err="1"/>
              <a:t>hendrerit</a:t>
            </a:r>
            <a:r>
              <a:rPr lang="en-US" sz="1800" dirty="0"/>
              <a:t> </a:t>
            </a:r>
            <a:r>
              <a:rPr lang="en-US" sz="1800" dirty="0" err="1"/>
              <a:t>justo</a:t>
            </a:r>
            <a:r>
              <a:rPr lang="en-US" sz="1800" dirty="0"/>
              <a:t>, </a:t>
            </a:r>
            <a:r>
              <a:rPr lang="en-US" sz="1800" dirty="0" err="1"/>
              <a:t>quis</a:t>
            </a:r>
            <a:r>
              <a:rPr lang="en-US" sz="1800" dirty="0"/>
              <a:t> porta </a:t>
            </a:r>
            <a:r>
              <a:rPr lang="en-US" sz="1800" dirty="0" err="1"/>
              <a:t>neque</a:t>
            </a:r>
            <a:r>
              <a:rPr lang="en-US" sz="1800" dirty="0"/>
              <a:t>. </a:t>
            </a:r>
          </a:p>
          <a:p>
            <a:pPr lvl="1">
              <a:lnSpc>
                <a:spcPct val="100000"/>
              </a:lnSpc>
            </a:pPr>
            <a:r>
              <a:rPr lang="en-US" sz="1800" dirty="0" err="1"/>
              <a:t>Nulla</a:t>
            </a:r>
            <a:r>
              <a:rPr lang="en-US" sz="1800" dirty="0"/>
              <a:t> </a:t>
            </a:r>
            <a:r>
              <a:rPr lang="en-US" sz="1800" dirty="0" err="1"/>
              <a:t>vehicula</a:t>
            </a:r>
            <a:r>
              <a:rPr lang="en-US" sz="1800" dirty="0"/>
              <a:t> </a:t>
            </a:r>
            <a:r>
              <a:rPr lang="en-US" sz="1800" dirty="0" err="1"/>
              <a:t>pretium</a:t>
            </a:r>
            <a:r>
              <a:rPr lang="en-US" sz="1800" dirty="0"/>
              <a:t> </a:t>
            </a:r>
            <a:r>
              <a:rPr lang="en-US" sz="1800" dirty="0" err="1"/>
              <a:t>tempor</a:t>
            </a:r>
            <a:r>
              <a:rPr lang="en-US" sz="1800" dirty="0"/>
              <a:t>. </a:t>
            </a:r>
          </a:p>
          <a:p>
            <a:pPr>
              <a:lnSpc>
                <a:spcPct val="100000"/>
              </a:lnSpc>
            </a:pPr>
            <a:r>
              <a:rPr lang="en-US" sz="1800" dirty="0"/>
              <a:t>Cras a </a:t>
            </a:r>
            <a:r>
              <a:rPr lang="en-US" sz="1800" dirty="0" err="1"/>
              <a:t>augue</a:t>
            </a:r>
            <a:r>
              <a:rPr lang="en-US" sz="1800" dirty="0"/>
              <a:t> in </a:t>
            </a:r>
            <a:r>
              <a:rPr lang="en-US" sz="1800" dirty="0" err="1"/>
              <a:t>sem</a:t>
            </a:r>
            <a:r>
              <a:rPr lang="en-US" sz="1800" dirty="0"/>
              <a:t> maximus pharetra a </a:t>
            </a:r>
            <a:r>
              <a:rPr lang="en-US" sz="1800" dirty="0" err="1"/>
              <a:t>aliquet</a:t>
            </a:r>
            <a:r>
              <a:rPr lang="en-US" sz="1800" dirty="0"/>
              <a:t> libero. </a:t>
            </a:r>
          </a:p>
          <a:p>
            <a:pPr>
              <a:lnSpc>
                <a:spcPct val="100000"/>
              </a:lnSpc>
            </a:pPr>
            <a:r>
              <a:rPr lang="en-US" sz="1800" dirty="0"/>
              <a:t>Aliquam non gravida </a:t>
            </a:r>
            <a:r>
              <a:rPr lang="en-US" sz="1800" dirty="0" err="1"/>
              <a:t>mauris</a:t>
            </a:r>
            <a:r>
              <a:rPr lang="en-US" sz="1800" dirty="0"/>
              <a:t>, </a:t>
            </a:r>
            <a:r>
              <a:rPr lang="en-US" sz="1800" dirty="0" err="1"/>
              <a:t>posuere</a:t>
            </a:r>
            <a:r>
              <a:rPr lang="en-US" sz="1800" dirty="0"/>
              <a:t> </a:t>
            </a:r>
            <a:r>
              <a:rPr lang="en-US" sz="1800" dirty="0" err="1"/>
              <a:t>viverra</a:t>
            </a:r>
            <a:r>
              <a:rPr lang="en-US" sz="1800" dirty="0"/>
              <a:t> nisi. </a:t>
            </a:r>
          </a:p>
          <a:p>
            <a:pPr lvl="1">
              <a:lnSpc>
                <a:spcPct val="100000"/>
              </a:lnSpc>
            </a:pPr>
            <a:r>
              <a:rPr lang="en-US" sz="1800" dirty="0"/>
              <a:t>Duis non lorem sed </a:t>
            </a:r>
            <a:r>
              <a:rPr lang="en-US" sz="1800" dirty="0" err="1"/>
              <a:t>justo</a:t>
            </a:r>
            <a:r>
              <a:rPr lang="en-US" sz="1800" dirty="0"/>
              <a:t> </a:t>
            </a:r>
            <a:r>
              <a:rPr lang="en-US" sz="1800" dirty="0" err="1"/>
              <a:t>feugiat</a:t>
            </a:r>
            <a:r>
              <a:rPr lang="en-US" sz="1800" dirty="0"/>
              <a:t> </a:t>
            </a:r>
            <a:r>
              <a:rPr lang="en-US" sz="1800" dirty="0" err="1"/>
              <a:t>egestas</a:t>
            </a:r>
            <a:r>
              <a:rPr lang="en-US" sz="1800" dirty="0"/>
              <a:t>. </a:t>
            </a:r>
          </a:p>
          <a:p>
            <a:pPr>
              <a:lnSpc>
                <a:spcPct val="100000"/>
              </a:lnSpc>
            </a:pPr>
            <a:r>
              <a:rPr lang="en-US" sz="1800" dirty="0"/>
              <a:t>Donec </a:t>
            </a:r>
            <a:r>
              <a:rPr lang="en-US" sz="1800" dirty="0" err="1"/>
              <a:t>ultricies</a:t>
            </a:r>
            <a:r>
              <a:rPr lang="en-US" sz="1800" dirty="0"/>
              <a:t> vestibulum </a:t>
            </a:r>
            <a:r>
              <a:rPr lang="en-US" sz="1800" dirty="0" err="1"/>
              <a:t>metus</a:t>
            </a:r>
            <a:r>
              <a:rPr lang="en-US" sz="1800" dirty="0"/>
              <a:t>, sed </a:t>
            </a:r>
            <a:r>
              <a:rPr lang="en-US" sz="1800" dirty="0" err="1"/>
              <a:t>elementum</a:t>
            </a:r>
            <a:r>
              <a:rPr lang="en-US" sz="1800" dirty="0"/>
              <a:t> </a:t>
            </a:r>
            <a:r>
              <a:rPr lang="en-US" sz="1800" dirty="0" err="1"/>
              <a:t>arcu</a:t>
            </a:r>
            <a:r>
              <a:rPr lang="en-US" sz="1800" dirty="0"/>
              <a:t> </a:t>
            </a:r>
            <a:r>
              <a:rPr lang="en-US" sz="1800" dirty="0" err="1"/>
              <a:t>ultricies</a:t>
            </a:r>
            <a:r>
              <a:rPr lang="en-US" sz="1800" dirty="0"/>
              <a:t> vitae.</a:t>
            </a:r>
          </a:p>
          <a:p>
            <a:pPr>
              <a:lnSpc>
                <a:spcPct val="100000"/>
              </a:lnSpc>
            </a:pPr>
            <a:r>
              <a:rPr lang="en-US" sz="1800" dirty="0" err="1"/>
              <a:t>Vivamus</a:t>
            </a:r>
            <a:r>
              <a:rPr lang="en-US" sz="1800" dirty="0"/>
              <a:t> semper dolor </a:t>
            </a:r>
            <a:r>
              <a:rPr lang="en-US" sz="1800" dirty="0" err="1"/>
              <a:t>velit</a:t>
            </a:r>
            <a:r>
              <a:rPr lang="en-US" sz="1800" dirty="0"/>
              <a:t>, nec </a:t>
            </a:r>
            <a:r>
              <a:rPr lang="en-US" sz="1800" dirty="0" err="1"/>
              <a:t>ornare</a:t>
            </a:r>
            <a:r>
              <a:rPr lang="en-US" sz="1800" dirty="0"/>
              <a:t> </a:t>
            </a:r>
            <a:r>
              <a:rPr lang="en-US" sz="1800" dirty="0" err="1"/>
              <a:t>quam</a:t>
            </a:r>
            <a:r>
              <a:rPr lang="en-US" sz="1800" dirty="0"/>
              <a:t> </a:t>
            </a:r>
            <a:r>
              <a:rPr lang="en-US" sz="1800" dirty="0" err="1"/>
              <a:t>viverra</a:t>
            </a:r>
            <a:r>
              <a:rPr lang="en-US" sz="1800" dirty="0"/>
              <a:t> at.</a:t>
            </a:r>
          </a:p>
        </p:txBody>
      </p:sp>
    </p:spTree>
    <p:extLst>
      <p:ext uri="{BB962C8B-B14F-4D97-AF65-F5344CB8AC3E}">
        <p14:creationId xmlns:p14="http://schemas.microsoft.com/office/powerpoint/2010/main" val="323755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B2F7C-C195-37A2-2EE5-737D1EC79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70E53-9844-66F5-532A-51DD39B2277F}"/>
              </a:ext>
            </a:extLst>
          </p:cNvPr>
          <p:cNvSpPr>
            <a:spLocks noGrp="1"/>
          </p:cNvSpPr>
          <p:nvPr>
            <p:ph type="title"/>
          </p:nvPr>
        </p:nvSpPr>
        <p:spPr>
          <a:xfrm>
            <a:off x="346587" y="1218554"/>
            <a:ext cx="4403213" cy="1001559"/>
          </a:xfrm>
        </p:spPr>
        <p:txBody>
          <a:bodyPr/>
          <a:lstStyle/>
          <a:p>
            <a:r>
              <a:rPr lang="en-US" dirty="0"/>
              <a:t>Lorem Ipsum Dolor Sit Amet </a:t>
            </a:r>
            <a:r>
              <a:rPr lang="en-US" dirty="0" err="1"/>
              <a:t>Consectetur</a:t>
            </a:r>
            <a:endParaRPr lang="en-US" dirty="0"/>
          </a:p>
        </p:txBody>
      </p:sp>
      <p:sp>
        <p:nvSpPr>
          <p:cNvPr id="3" name="Content Placeholder 2">
            <a:extLst>
              <a:ext uri="{FF2B5EF4-FFF2-40B4-BE49-F238E27FC236}">
                <a16:creationId xmlns:a16="http://schemas.microsoft.com/office/drawing/2014/main" id="{16AB2D20-DDCC-9CA6-DB1A-EF9EB8FA2519}"/>
              </a:ext>
            </a:extLst>
          </p:cNvPr>
          <p:cNvSpPr>
            <a:spLocks noGrp="1"/>
          </p:cNvSpPr>
          <p:nvPr>
            <p:ph idx="1"/>
          </p:nvPr>
        </p:nvSpPr>
        <p:spPr>
          <a:xfrm>
            <a:off x="346587" y="2325005"/>
            <a:ext cx="4835013" cy="3851957"/>
          </a:xfrm>
        </p:spPr>
        <p:txBody>
          <a:bodyPr/>
          <a:lstStyle/>
          <a:p>
            <a:pPr marL="0" indent="0">
              <a:buNone/>
            </a:pPr>
            <a:r>
              <a:rPr lang="en-US" dirty="0"/>
              <a:t>Proin </a:t>
            </a:r>
            <a:r>
              <a:rPr lang="en-US" dirty="0" err="1"/>
              <a:t>eget</a:t>
            </a:r>
            <a:r>
              <a:rPr lang="en-US" dirty="0"/>
              <a:t> </a:t>
            </a:r>
            <a:r>
              <a:rPr lang="en-US" dirty="0" err="1"/>
              <a:t>mattis</a:t>
            </a:r>
            <a:r>
              <a:rPr lang="en-US" dirty="0"/>
              <a:t> eros. </a:t>
            </a:r>
            <a:r>
              <a:rPr lang="en-US" dirty="0" err="1"/>
              <a:t>Phasellus</a:t>
            </a:r>
            <a:r>
              <a:rPr lang="en-US" dirty="0"/>
              <a:t> a </a:t>
            </a:r>
            <a:r>
              <a:rPr lang="en-US" dirty="0" err="1"/>
              <a:t>ullamcorper</a:t>
            </a:r>
            <a:r>
              <a:rPr lang="en-US" dirty="0"/>
              <a:t> ante. Nunc at </a:t>
            </a:r>
            <a:r>
              <a:rPr lang="en-US" dirty="0" err="1"/>
              <a:t>quam</a:t>
            </a:r>
            <a:r>
              <a:rPr lang="en-US" dirty="0"/>
              <a:t> </a:t>
            </a:r>
            <a:r>
              <a:rPr lang="en-US" dirty="0" err="1"/>
              <a:t>risus</a:t>
            </a:r>
            <a:r>
              <a:rPr lang="en-US" dirty="0"/>
              <a:t>. Proin </a:t>
            </a:r>
            <a:r>
              <a:rPr lang="en-US" dirty="0" err="1"/>
              <a:t>est</a:t>
            </a:r>
            <a:r>
              <a:rPr lang="en-US" dirty="0"/>
              <a:t> </a:t>
            </a:r>
            <a:r>
              <a:rPr lang="en-US" dirty="0" err="1"/>
              <a:t>purus</a:t>
            </a:r>
            <a:r>
              <a:rPr lang="en-US" dirty="0"/>
              <a:t>, </a:t>
            </a:r>
            <a:r>
              <a:rPr lang="en-US" dirty="0" err="1"/>
              <a:t>volutpat</a:t>
            </a:r>
            <a:r>
              <a:rPr lang="en-US" dirty="0"/>
              <a:t> nec </a:t>
            </a:r>
            <a:r>
              <a:rPr lang="en-US" dirty="0" err="1"/>
              <a:t>feugiat</a:t>
            </a:r>
            <a:r>
              <a:rPr lang="en-US" dirty="0"/>
              <a:t> vitae, </a:t>
            </a:r>
            <a:r>
              <a:rPr lang="en-US" dirty="0" err="1"/>
              <a:t>finibus</a:t>
            </a:r>
            <a:r>
              <a:rPr lang="en-US" dirty="0"/>
              <a:t> at </a:t>
            </a:r>
            <a:r>
              <a:rPr lang="en-US" dirty="0" err="1"/>
              <a:t>purus</a:t>
            </a:r>
            <a:r>
              <a:rPr lang="en-US" dirty="0"/>
              <a:t>. </a:t>
            </a:r>
            <a:r>
              <a:rPr lang="en-US" dirty="0" err="1"/>
              <a:t>Curabitur</a:t>
            </a:r>
            <a:r>
              <a:rPr lang="en-US" dirty="0"/>
              <a:t> </a:t>
            </a:r>
            <a:r>
              <a:rPr lang="en-US" dirty="0" err="1"/>
              <a:t>ultricies</a:t>
            </a:r>
            <a:r>
              <a:rPr lang="en-US" dirty="0"/>
              <a:t>, </a:t>
            </a:r>
            <a:r>
              <a:rPr lang="en-US" dirty="0" err="1"/>
              <a:t>est</a:t>
            </a:r>
            <a:r>
              <a:rPr lang="en-US" dirty="0"/>
              <a:t> </a:t>
            </a:r>
            <a:r>
              <a:rPr lang="en-US" dirty="0" err="1"/>
              <a:t>accumsan</a:t>
            </a:r>
            <a:r>
              <a:rPr lang="en-US" dirty="0"/>
              <a:t> </a:t>
            </a:r>
            <a:r>
              <a:rPr lang="en-US" dirty="0" err="1"/>
              <a:t>eleifend</a:t>
            </a:r>
            <a:r>
              <a:rPr lang="en-US" dirty="0"/>
              <a:t> vestibulum, </a:t>
            </a:r>
            <a:r>
              <a:rPr lang="en-US" dirty="0" err="1"/>
              <a:t>erat</a:t>
            </a:r>
            <a:r>
              <a:rPr lang="en-US" dirty="0"/>
              <a:t> dolor lacinia </a:t>
            </a:r>
            <a:r>
              <a:rPr lang="en-US" dirty="0" err="1"/>
              <a:t>mauris</a:t>
            </a:r>
            <a:r>
              <a:rPr lang="en-US" dirty="0"/>
              <a:t>, a </a:t>
            </a:r>
            <a:r>
              <a:rPr lang="en-US" dirty="0" err="1"/>
              <a:t>aliquam</a:t>
            </a:r>
            <a:r>
              <a:rPr lang="en-US" dirty="0"/>
              <a:t> </a:t>
            </a:r>
            <a:r>
              <a:rPr lang="en-US" dirty="0" err="1"/>
              <a:t>enim</a:t>
            </a:r>
            <a:r>
              <a:rPr lang="en-US" dirty="0"/>
              <a:t> </a:t>
            </a:r>
            <a:r>
              <a:rPr lang="en-US" dirty="0" err="1"/>
              <a:t>arcu</a:t>
            </a:r>
            <a:r>
              <a:rPr lang="en-US" dirty="0"/>
              <a:t> </a:t>
            </a:r>
            <a:r>
              <a:rPr lang="en-US" dirty="0" err="1"/>
              <a:t>quis</a:t>
            </a:r>
            <a:r>
              <a:rPr lang="en-US" dirty="0"/>
              <a:t> </a:t>
            </a:r>
            <a:r>
              <a:rPr lang="en-US" dirty="0" err="1"/>
              <a:t>lacus</a:t>
            </a:r>
            <a:r>
              <a:rPr lang="en-US" dirty="0"/>
              <a:t>.</a:t>
            </a:r>
          </a:p>
        </p:txBody>
      </p:sp>
      <p:sp>
        <p:nvSpPr>
          <p:cNvPr id="4" name="Footer Placeholder 3">
            <a:extLst>
              <a:ext uri="{FF2B5EF4-FFF2-40B4-BE49-F238E27FC236}">
                <a16:creationId xmlns:a16="http://schemas.microsoft.com/office/drawing/2014/main" id="{86B8B22E-BE35-30AB-3273-CCB989D5732C}"/>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sp>
        <p:nvSpPr>
          <p:cNvPr id="8" name="Content Placeholder 2">
            <a:extLst>
              <a:ext uri="{FF2B5EF4-FFF2-40B4-BE49-F238E27FC236}">
                <a16:creationId xmlns:a16="http://schemas.microsoft.com/office/drawing/2014/main" id="{AD9A0922-965B-B35B-1213-4C777F1592B7}"/>
              </a:ext>
            </a:extLst>
          </p:cNvPr>
          <p:cNvSpPr txBox="1">
            <a:spLocks/>
          </p:cNvSpPr>
          <p:nvPr/>
        </p:nvSpPr>
        <p:spPr>
          <a:xfrm>
            <a:off x="6163187" y="1460501"/>
            <a:ext cx="4923913" cy="4716462"/>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Content Placeholder 2">
            <a:extLst>
              <a:ext uri="{FF2B5EF4-FFF2-40B4-BE49-F238E27FC236}">
                <a16:creationId xmlns:a16="http://schemas.microsoft.com/office/drawing/2014/main" id="{09CA7871-137F-1447-AC19-B861B5ADC8C5}"/>
              </a:ext>
            </a:extLst>
          </p:cNvPr>
          <p:cNvSpPr txBox="1">
            <a:spLocks/>
          </p:cNvSpPr>
          <p:nvPr/>
        </p:nvSpPr>
        <p:spPr>
          <a:xfrm>
            <a:off x="6315587" y="1423305"/>
            <a:ext cx="5444613" cy="3851957"/>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Placeholder 12">
            <a:extLst>
              <a:ext uri="{FF2B5EF4-FFF2-40B4-BE49-F238E27FC236}">
                <a16:creationId xmlns:a16="http://schemas.microsoft.com/office/drawing/2014/main" id="{0359745B-9B3C-037A-4AD6-134E9765337C}"/>
              </a:ext>
            </a:extLst>
          </p:cNvPr>
          <p:cNvPicPr>
            <a:picLocks noChangeAspect="1"/>
          </p:cNvPicPr>
          <p:nvPr/>
        </p:nvPicPr>
        <p:blipFill>
          <a:blip r:embed="rId2"/>
          <a:srcRect t="26821" b="26821"/>
          <a:stretch/>
        </p:blipFill>
        <p:spPr>
          <a:xfrm>
            <a:off x="6163186" y="1668874"/>
            <a:ext cx="6028813" cy="4192176"/>
          </a:xfrm>
          <a:prstGeom prst="rect">
            <a:avLst/>
          </a:prstGeom>
        </p:spPr>
      </p:pic>
    </p:spTree>
    <p:extLst>
      <p:ext uri="{BB962C8B-B14F-4D97-AF65-F5344CB8AC3E}">
        <p14:creationId xmlns:p14="http://schemas.microsoft.com/office/powerpoint/2010/main" val="1076849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C0EE2-757B-62FB-6D92-EABEA1F0A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F7F0F-251C-CA3D-AB06-5473D9CC6D6C}"/>
              </a:ext>
            </a:extLst>
          </p:cNvPr>
          <p:cNvSpPr>
            <a:spLocks noGrp="1"/>
          </p:cNvSpPr>
          <p:nvPr>
            <p:ph type="title"/>
          </p:nvPr>
        </p:nvSpPr>
        <p:spPr>
          <a:xfrm>
            <a:off x="346587" y="1218554"/>
            <a:ext cx="4403213" cy="1001559"/>
          </a:xfrm>
        </p:spPr>
        <p:txBody>
          <a:bodyPr/>
          <a:lstStyle/>
          <a:p>
            <a:r>
              <a:rPr lang="en-US" dirty="0"/>
              <a:t>Lorem Ipsum Dolor Sit Amet </a:t>
            </a:r>
            <a:r>
              <a:rPr lang="en-US" dirty="0" err="1"/>
              <a:t>Consectetur</a:t>
            </a:r>
            <a:endParaRPr lang="en-US" dirty="0"/>
          </a:p>
        </p:txBody>
      </p:sp>
      <p:sp>
        <p:nvSpPr>
          <p:cNvPr id="3" name="Content Placeholder 2">
            <a:extLst>
              <a:ext uri="{FF2B5EF4-FFF2-40B4-BE49-F238E27FC236}">
                <a16:creationId xmlns:a16="http://schemas.microsoft.com/office/drawing/2014/main" id="{ED1D235D-E18E-743B-6287-47C01CBC4EE2}"/>
              </a:ext>
            </a:extLst>
          </p:cNvPr>
          <p:cNvSpPr>
            <a:spLocks noGrp="1"/>
          </p:cNvSpPr>
          <p:nvPr>
            <p:ph idx="1"/>
          </p:nvPr>
        </p:nvSpPr>
        <p:spPr>
          <a:xfrm>
            <a:off x="346587" y="2325005"/>
            <a:ext cx="4835013" cy="3851957"/>
          </a:xfrm>
        </p:spPr>
        <p:txBody>
          <a:bodyPr/>
          <a:lstStyle/>
          <a:p>
            <a:pPr marL="0" indent="0">
              <a:buNone/>
            </a:pPr>
            <a:r>
              <a:rPr lang="en-US" dirty="0"/>
              <a:t>Proin </a:t>
            </a:r>
            <a:r>
              <a:rPr lang="en-US" dirty="0" err="1"/>
              <a:t>eget</a:t>
            </a:r>
            <a:r>
              <a:rPr lang="en-US" dirty="0"/>
              <a:t> </a:t>
            </a:r>
            <a:r>
              <a:rPr lang="en-US" dirty="0" err="1"/>
              <a:t>mattis</a:t>
            </a:r>
            <a:r>
              <a:rPr lang="en-US" dirty="0"/>
              <a:t> eros. </a:t>
            </a:r>
            <a:r>
              <a:rPr lang="en-US" dirty="0" err="1"/>
              <a:t>Phasellus</a:t>
            </a:r>
            <a:r>
              <a:rPr lang="en-US" dirty="0"/>
              <a:t> a </a:t>
            </a:r>
            <a:r>
              <a:rPr lang="en-US" dirty="0" err="1"/>
              <a:t>ullamcorper</a:t>
            </a:r>
            <a:r>
              <a:rPr lang="en-US" dirty="0"/>
              <a:t> ante. Nunc at </a:t>
            </a:r>
            <a:r>
              <a:rPr lang="en-US" dirty="0" err="1"/>
              <a:t>quam</a:t>
            </a:r>
            <a:r>
              <a:rPr lang="en-US" dirty="0"/>
              <a:t> </a:t>
            </a:r>
            <a:r>
              <a:rPr lang="en-US" dirty="0" err="1"/>
              <a:t>risus</a:t>
            </a:r>
            <a:r>
              <a:rPr lang="en-US" dirty="0"/>
              <a:t>. Proin </a:t>
            </a:r>
            <a:r>
              <a:rPr lang="en-US" dirty="0" err="1"/>
              <a:t>est</a:t>
            </a:r>
            <a:r>
              <a:rPr lang="en-US" dirty="0"/>
              <a:t> </a:t>
            </a:r>
            <a:r>
              <a:rPr lang="en-US" dirty="0" err="1"/>
              <a:t>purus</a:t>
            </a:r>
            <a:r>
              <a:rPr lang="en-US" dirty="0"/>
              <a:t>, </a:t>
            </a:r>
            <a:r>
              <a:rPr lang="en-US" dirty="0" err="1"/>
              <a:t>volutpat</a:t>
            </a:r>
            <a:r>
              <a:rPr lang="en-US" dirty="0"/>
              <a:t> nec </a:t>
            </a:r>
            <a:r>
              <a:rPr lang="en-US" dirty="0" err="1"/>
              <a:t>feugiat</a:t>
            </a:r>
            <a:r>
              <a:rPr lang="en-US" dirty="0"/>
              <a:t> vitae, </a:t>
            </a:r>
            <a:r>
              <a:rPr lang="en-US" dirty="0" err="1"/>
              <a:t>finibus</a:t>
            </a:r>
            <a:r>
              <a:rPr lang="en-US" dirty="0"/>
              <a:t> at </a:t>
            </a:r>
            <a:r>
              <a:rPr lang="en-US" dirty="0" err="1"/>
              <a:t>purus</a:t>
            </a:r>
            <a:r>
              <a:rPr lang="en-US" dirty="0"/>
              <a:t>. </a:t>
            </a:r>
            <a:r>
              <a:rPr lang="en-US" dirty="0" err="1"/>
              <a:t>Curabitur</a:t>
            </a:r>
            <a:r>
              <a:rPr lang="en-US" dirty="0"/>
              <a:t> </a:t>
            </a:r>
            <a:r>
              <a:rPr lang="en-US" dirty="0" err="1"/>
              <a:t>ultricies</a:t>
            </a:r>
            <a:r>
              <a:rPr lang="en-US" dirty="0"/>
              <a:t>, </a:t>
            </a:r>
            <a:r>
              <a:rPr lang="en-US" dirty="0" err="1"/>
              <a:t>est</a:t>
            </a:r>
            <a:r>
              <a:rPr lang="en-US" dirty="0"/>
              <a:t> </a:t>
            </a:r>
            <a:r>
              <a:rPr lang="en-US" dirty="0" err="1"/>
              <a:t>accumsan</a:t>
            </a:r>
            <a:r>
              <a:rPr lang="en-US" dirty="0"/>
              <a:t> </a:t>
            </a:r>
            <a:r>
              <a:rPr lang="en-US" dirty="0" err="1"/>
              <a:t>eleifend</a:t>
            </a:r>
            <a:r>
              <a:rPr lang="en-US" dirty="0"/>
              <a:t> vestibulum, </a:t>
            </a:r>
            <a:r>
              <a:rPr lang="en-US" dirty="0" err="1"/>
              <a:t>erat</a:t>
            </a:r>
            <a:r>
              <a:rPr lang="en-US" dirty="0"/>
              <a:t> dolor lacinia </a:t>
            </a:r>
            <a:r>
              <a:rPr lang="en-US" dirty="0" err="1"/>
              <a:t>mauris</a:t>
            </a:r>
            <a:r>
              <a:rPr lang="en-US" dirty="0"/>
              <a:t>, a </a:t>
            </a:r>
            <a:r>
              <a:rPr lang="en-US" dirty="0" err="1"/>
              <a:t>aliquam</a:t>
            </a:r>
            <a:r>
              <a:rPr lang="en-US" dirty="0"/>
              <a:t> </a:t>
            </a:r>
            <a:r>
              <a:rPr lang="en-US" dirty="0" err="1"/>
              <a:t>enim</a:t>
            </a:r>
            <a:r>
              <a:rPr lang="en-US" dirty="0"/>
              <a:t> </a:t>
            </a:r>
            <a:r>
              <a:rPr lang="en-US" dirty="0" err="1"/>
              <a:t>arcu</a:t>
            </a:r>
            <a:r>
              <a:rPr lang="en-US" dirty="0"/>
              <a:t> </a:t>
            </a:r>
            <a:r>
              <a:rPr lang="en-US" dirty="0" err="1"/>
              <a:t>quis</a:t>
            </a:r>
            <a:r>
              <a:rPr lang="en-US" dirty="0"/>
              <a:t> </a:t>
            </a:r>
            <a:r>
              <a:rPr lang="en-US" dirty="0" err="1"/>
              <a:t>lacus</a:t>
            </a:r>
            <a:r>
              <a:rPr lang="en-US" dirty="0"/>
              <a:t>.</a:t>
            </a:r>
          </a:p>
        </p:txBody>
      </p:sp>
      <p:sp>
        <p:nvSpPr>
          <p:cNvPr id="4" name="Footer Placeholder 3">
            <a:extLst>
              <a:ext uri="{FF2B5EF4-FFF2-40B4-BE49-F238E27FC236}">
                <a16:creationId xmlns:a16="http://schemas.microsoft.com/office/drawing/2014/main" id="{5D25A0A4-07E6-FF4B-7E6F-5761969CA08E}"/>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sp>
        <p:nvSpPr>
          <p:cNvPr id="8" name="Content Placeholder 2">
            <a:extLst>
              <a:ext uri="{FF2B5EF4-FFF2-40B4-BE49-F238E27FC236}">
                <a16:creationId xmlns:a16="http://schemas.microsoft.com/office/drawing/2014/main" id="{4986315E-5F69-A5B7-9D26-6C24DBC67778}"/>
              </a:ext>
            </a:extLst>
          </p:cNvPr>
          <p:cNvSpPr txBox="1">
            <a:spLocks/>
          </p:cNvSpPr>
          <p:nvPr/>
        </p:nvSpPr>
        <p:spPr>
          <a:xfrm>
            <a:off x="6163187" y="1460501"/>
            <a:ext cx="4923913" cy="4716462"/>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Content Placeholder 2">
            <a:extLst>
              <a:ext uri="{FF2B5EF4-FFF2-40B4-BE49-F238E27FC236}">
                <a16:creationId xmlns:a16="http://schemas.microsoft.com/office/drawing/2014/main" id="{B8813353-C92B-0E88-DF91-B16BCB4BE7F0}"/>
              </a:ext>
            </a:extLst>
          </p:cNvPr>
          <p:cNvSpPr txBox="1">
            <a:spLocks/>
          </p:cNvSpPr>
          <p:nvPr/>
        </p:nvSpPr>
        <p:spPr>
          <a:xfrm>
            <a:off x="6315587" y="1423305"/>
            <a:ext cx="5444613" cy="3851957"/>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Oval 5">
            <a:extLst>
              <a:ext uri="{FF2B5EF4-FFF2-40B4-BE49-F238E27FC236}">
                <a16:creationId xmlns:a16="http://schemas.microsoft.com/office/drawing/2014/main" id="{18CD8A0F-F7E0-86B2-1A17-69F86869F10F}"/>
              </a:ext>
            </a:extLst>
          </p:cNvPr>
          <p:cNvSpPr/>
          <p:nvPr/>
        </p:nvSpPr>
        <p:spPr>
          <a:xfrm>
            <a:off x="5663380" y="2526053"/>
            <a:ext cx="2674375" cy="2674375"/>
          </a:xfrm>
          <a:prstGeom prst="ellipse">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46EF65A-C3A3-4DD5-9207-BBC54493E6D4}"/>
              </a:ext>
            </a:extLst>
          </p:cNvPr>
          <p:cNvSpPr/>
          <p:nvPr/>
        </p:nvSpPr>
        <p:spPr>
          <a:xfrm>
            <a:off x="6648759" y="4517588"/>
            <a:ext cx="1365679" cy="1365679"/>
          </a:xfrm>
          <a:prstGeom prst="ellipse">
            <a:avLst/>
          </a:prstGeom>
          <a:solidFill>
            <a:srgbClr val="7E80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8">
            <a:extLst>
              <a:ext uri="{FF2B5EF4-FFF2-40B4-BE49-F238E27FC236}">
                <a16:creationId xmlns:a16="http://schemas.microsoft.com/office/drawing/2014/main" id="{86B8DDBA-96EB-0187-18ED-11863E60EFD1}"/>
              </a:ext>
            </a:extLst>
          </p:cNvPr>
          <p:cNvPicPr>
            <a:picLocks noChangeAspect="1"/>
          </p:cNvPicPr>
          <p:nvPr/>
        </p:nvPicPr>
        <p:blipFill>
          <a:blip r:embed="rId2"/>
          <a:srcRect t="16694" b="16694"/>
          <a:stretch/>
        </p:blipFill>
        <p:spPr>
          <a:xfrm>
            <a:off x="6555863" y="677069"/>
            <a:ext cx="5289550" cy="5285232"/>
          </a:xfrm>
          <a:prstGeom prst="ellipse">
            <a:avLst/>
          </a:prstGeom>
        </p:spPr>
      </p:pic>
    </p:spTree>
    <p:extLst>
      <p:ext uri="{BB962C8B-B14F-4D97-AF65-F5344CB8AC3E}">
        <p14:creationId xmlns:p14="http://schemas.microsoft.com/office/powerpoint/2010/main" val="312739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F3880-B5AD-6D59-C90E-EA3271EE0D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F525E36-FD87-2574-8AA4-85E06499CE92}"/>
              </a:ext>
            </a:extLst>
          </p:cNvPr>
          <p:cNvPicPr>
            <a:picLocks noChangeAspect="1"/>
          </p:cNvPicPr>
          <p:nvPr/>
        </p:nvPicPr>
        <p:blipFill>
          <a:blip r:embed="rId2"/>
          <a:srcRect/>
          <a:stretch/>
        </p:blipFill>
        <p:spPr>
          <a:xfrm>
            <a:off x="2467" y="0"/>
            <a:ext cx="12187065" cy="6857999"/>
          </a:xfrm>
          <a:prstGeom prst="rect">
            <a:avLst/>
          </a:prstGeom>
        </p:spPr>
      </p:pic>
      <p:sp>
        <p:nvSpPr>
          <p:cNvPr id="11" name="TextBox 10">
            <a:extLst>
              <a:ext uri="{FF2B5EF4-FFF2-40B4-BE49-F238E27FC236}">
                <a16:creationId xmlns:a16="http://schemas.microsoft.com/office/drawing/2014/main" id="{A6803AEA-1F97-2ABE-C24F-D5E44B46B0EE}"/>
              </a:ext>
            </a:extLst>
          </p:cNvPr>
          <p:cNvSpPr txBox="1"/>
          <p:nvPr/>
        </p:nvSpPr>
        <p:spPr>
          <a:xfrm>
            <a:off x="9654277" y="6530865"/>
            <a:ext cx="2427514" cy="276999"/>
          </a:xfrm>
          <a:prstGeom prst="rect">
            <a:avLst/>
          </a:prstGeom>
          <a:noFill/>
        </p:spPr>
        <p:txBody>
          <a:bodyPr wrap="square">
            <a:spAutoFit/>
          </a:bodyPr>
          <a:lstStyle/>
          <a:p>
            <a:pPr algn="r"/>
            <a:r>
              <a:rPr lang="en-US" sz="1200" b="1" dirty="0">
                <a:solidFill>
                  <a:schemeClr val="bg1"/>
                </a:solidFill>
              </a:rPr>
              <a:t>#Fight4Hematology</a:t>
            </a:r>
            <a:endParaRPr lang="en-US" sz="1200" b="1" dirty="0"/>
          </a:p>
        </p:txBody>
      </p:sp>
      <p:pic>
        <p:nvPicPr>
          <p:cNvPr id="5" name="Picture 4">
            <a:extLst>
              <a:ext uri="{FF2B5EF4-FFF2-40B4-BE49-F238E27FC236}">
                <a16:creationId xmlns:a16="http://schemas.microsoft.com/office/drawing/2014/main" id="{8E22E5B1-A4CE-1A84-FC8C-294488477A77}"/>
              </a:ext>
            </a:extLst>
          </p:cNvPr>
          <p:cNvPicPr>
            <a:picLocks noChangeAspect="1"/>
          </p:cNvPicPr>
          <p:nvPr/>
        </p:nvPicPr>
        <p:blipFill>
          <a:blip r:embed="rId3"/>
          <a:stretch>
            <a:fillRect/>
          </a:stretch>
        </p:blipFill>
        <p:spPr>
          <a:xfrm>
            <a:off x="928007" y="1926770"/>
            <a:ext cx="2917990" cy="794659"/>
          </a:xfrm>
          <a:prstGeom prst="rect">
            <a:avLst/>
          </a:prstGeom>
        </p:spPr>
      </p:pic>
      <p:sp>
        <p:nvSpPr>
          <p:cNvPr id="6" name="TextBox 5">
            <a:extLst>
              <a:ext uri="{FF2B5EF4-FFF2-40B4-BE49-F238E27FC236}">
                <a16:creationId xmlns:a16="http://schemas.microsoft.com/office/drawing/2014/main" id="{3082F035-776F-4AF7-1F28-6CD98E18811E}"/>
              </a:ext>
            </a:extLst>
          </p:cNvPr>
          <p:cNvSpPr txBox="1"/>
          <p:nvPr/>
        </p:nvSpPr>
        <p:spPr>
          <a:xfrm>
            <a:off x="928007" y="2804886"/>
            <a:ext cx="4863193" cy="2663371"/>
          </a:xfrm>
          <a:prstGeom prst="rect">
            <a:avLst/>
          </a:prstGeom>
          <a:noFill/>
        </p:spPr>
        <p:txBody>
          <a:bodyPr wrap="square" lIns="0" tIns="0" rIns="0" bIns="0" rtlCol="0">
            <a:noAutofit/>
          </a:bodyPr>
          <a:lstStyle/>
          <a:p>
            <a:pPr>
              <a:lnSpc>
                <a:spcPts val="3160"/>
              </a:lnSpc>
            </a:pPr>
            <a:r>
              <a:rPr lang="en-US" sz="2800" dirty="0">
                <a:solidFill>
                  <a:schemeClr val="bg1"/>
                </a:solidFill>
                <a:latin typeface="Arial Narrow" panose="020B0604020202020204" pitchFamily="34" charset="0"/>
                <a:cs typeface="Arial Narrow" panose="020B0604020202020204" pitchFamily="34" charset="0"/>
              </a:rPr>
              <a:t>Contact your members of Congress to protect access to care, federal research funding, and the critical federal health workforce and infrastructure.</a:t>
            </a:r>
          </a:p>
        </p:txBody>
      </p:sp>
    </p:spTree>
    <p:extLst>
      <p:ext uri="{BB962C8B-B14F-4D97-AF65-F5344CB8AC3E}">
        <p14:creationId xmlns:p14="http://schemas.microsoft.com/office/powerpoint/2010/main" val="648092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301B4-40A2-FF69-C038-1668A2AEF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A8757-B016-0A57-703F-EC67AD45258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C541825-F956-8871-88EF-DB5C51A8DAE4}"/>
              </a:ext>
            </a:extLst>
          </p:cNvPr>
          <p:cNvSpPr>
            <a:spLocks noGrp="1"/>
          </p:cNvSpPr>
          <p:nvPr>
            <p:ph type="subTitle" idx="1"/>
          </p:nvPr>
        </p:nvSpPr>
        <p:spPr/>
        <p:txBody>
          <a:bodyPr/>
          <a:lstStyle/>
          <a:p>
            <a:endParaRPr lang="en-US"/>
          </a:p>
        </p:txBody>
      </p:sp>
      <p:pic>
        <p:nvPicPr>
          <p:cNvPr id="8" name="Content Placeholder 7">
            <a:extLst>
              <a:ext uri="{FF2B5EF4-FFF2-40B4-BE49-F238E27FC236}">
                <a16:creationId xmlns:a16="http://schemas.microsoft.com/office/drawing/2014/main" id="{BA07BC6A-279F-4925-9E5C-CEF06A39971F}"/>
              </a:ext>
            </a:extLst>
          </p:cNvPr>
          <p:cNvPicPr>
            <a:picLocks noGrp="1" noChangeAspect="1"/>
          </p:cNvPicPr>
          <p:nvPr>
            <p:ph idx="4294967295"/>
          </p:nvPr>
        </p:nvPicPr>
        <p:blipFill>
          <a:blip r:embed="rId2"/>
          <a:srcRect/>
          <a:stretch/>
        </p:blipFill>
        <p:spPr>
          <a:xfrm>
            <a:off x="7938" y="4763"/>
            <a:ext cx="12184062" cy="6846887"/>
          </a:xfrm>
          <a:prstGeom prst="rect">
            <a:avLst/>
          </a:prstGeom>
        </p:spPr>
      </p:pic>
      <p:sp>
        <p:nvSpPr>
          <p:cNvPr id="5" name="TextBox 4">
            <a:extLst>
              <a:ext uri="{FF2B5EF4-FFF2-40B4-BE49-F238E27FC236}">
                <a16:creationId xmlns:a16="http://schemas.microsoft.com/office/drawing/2014/main" id="{F9E274B7-480A-85D9-27F6-8DC4AFB2E93D}"/>
              </a:ext>
            </a:extLst>
          </p:cNvPr>
          <p:cNvSpPr txBox="1"/>
          <p:nvPr/>
        </p:nvSpPr>
        <p:spPr>
          <a:xfrm>
            <a:off x="9654277" y="6530865"/>
            <a:ext cx="2427514" cy="276999"/>
          </a:xfrm>
          <a:prstGeom prst="rect">
            <a:avLst/>
          </a:prstGeom>
          <a:noFill/>
        </p:spPr>
        <p:txBody>
          <a:bodyPr wrap="square">
            <a:spAutoFit/>
          </a:bodyPr>
          <a:lstStyle/>
          <a:p>
            <a:pPr algn="r"/>
            <a:r>
              <a:rPr lang="en-US" sz="1200" b="1" dirty="0">
                <a:solidFill>
                  <a:schemeClr val="bg1"/>
                </a:solidFill>
              </a:rPr>
              <a:t>#Fight4Hematology</a:t>
            </a:r>
            <a:endParaRPr lang="en-US" sz="1200" b="1" dirty="0"/>
          </a:p>
        </p:txBody>
      </p:sp>
      <p:sp>
        <p:nvSpPr>
          <p:cNvPr id="4" name="TextBox 3">
            <a:extLst>
              <a:ext uri="{FF2B5EF4-FFF2-40B4-BE49-F238E27FC236}">
                <a16:creationId xmlns:a16="http://schemas.microsoft.com/office/drawing/2014/main" id="{C0767424-AB60-7164-0CB0-A4734DBDED77}"/>
              </a:ext>
            </a:extLst>
          </p:cNvPr>
          <p:cNvSpPr txBox="1"/>
          <p:nvPr/>
        </p:nvSpPr>
        <p:spPr>
          <a:xfrm>
            <a:off x="928007" y="2818599"/>
            <a:ext cx="5561693" cy="2663371"/>
          </a:xfrm>
          <a:prstGeom prst="rect">
            <a:avLst/>
          </a:prstGeom>
          <a:noFill/>
        </p:spPr>
        <p:txBody>
          <a:bodyPr wrap="square" lIns="0" tIns="0" rIns="0" bIns="0" rtlCol="0">
            <a:noAutofit/>
          </a:bodyPr>
          <a:lstStyle/>
          <a:p>
            <a:pPr>
              <a:lnSpc>
                <a:spcPts val="3160"/>
              </a:lnSpc>
            </a:pPr>
            <a:r>
              <a:rPr lang="en-US" sz="2800" dirty="0">
                <a:solidFill>
                  <a:schemeClr val="bg1"/>
                </a:solidFill>
                <a:latin typeface="Arial Narrow" panose="020B0604020202020204" pitchFamily="34" charset="0"/>
                <a:cs typeface="Arial Narrow" panose="020B0604020202020204" pitchFamily="34" charset="0"/>
              </a:rPr>
              <a:t>Share how executive orders and federal cuts have impacted hematology research, patient care, and treatment through anonymous surveys and social media posts, and encourage patients to participate in an advocacy campaign.</a:t>
            </a:r>
          </a:p>
        </p:txBody>
      </p:sp>
      <p:pic>
        <p:nvPicPr>
          <p:cNvPr id="6" name="Picture 5">
            <a:extLst>
              <a:ext uri="{FF2B5EF4-FFF2-40B4-BE49-F238E27FC236}">
                <a16:creationId xmlns:a16="http://schemas.microsoft.com/office/drawing/2014/main" id="{4D003987-2EB6-6182-F829-8E3B9DBAFA86}"/>
              </a:ext>
            </a:extLst>
          </p:cNvPr>
          <p:cNvPicPr>
            <a:picLocks noChangeAspect="1"/>
          </p:cNvPicPr>
          <p:nvPr/>
        </p:nvPicPr>
        <p:blipFill>
          <a:blip r:embed="rId3"/>
          <a:stretch>
            <a:fillRect/>
          </a:stretch>
        </p:blipFill>
        <p:spPr>
          <a:xfrm>
            <a:off x="928007" y="1826772"/>
            <a:ext cx="2132693" cy="800561"/>
          </a:xfrm>
          <a:prstGeom prst="rect">
            <a:avLst/>
          </a:prstGeom>
        </p:spPr>
      </p:pic>
    </p:spTree>
    <p:extLst>
      <p:ext uri="{BB962C8B-B14F-4D97-AF65-F5344CB8AC3E}">
        <p14:creationId xmlns:p14="http://schemas.microsoft.com/office/powerpoint/2010/main" val="1739682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4D87-C0F7-3DD7-668D-4703B739700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ECCE80D-7321-FE70-FE35-0B9C367F50F2}"/>
              </a:ext>
            </a:extLst>
          </p:cNvPr>
          <p:cNvSpPr>
            <a:spLocks noGrp="1"/>
          </p:cNvSpPr>
          <p:nvPr>
            <p:ph type="subTitle" idx="1"/>
          </p:nvPr>
        </p:nvSpPr>
        <p:spPr/>
        <p:txBody>
          <a:bodyPr/>
          <a:lstStyle/>
          <a:p>
            <a:endParaRPr lang="en-US"/>
          </a:p>
        </p:txBody>
      </p:sp>
      <p:pic>
        <p:nvPicPr>
          <p:cNvPr id="26" name="Content Placeholder 25">
            <a:extLst>
              <a:ext uri="{FF2B5EF4-FFF2-40B4-BE49-F238E27FC236}">
                <a16:creationId xmlns:a16="http://schemas.microsoft.com/office/drawing/2014/main" id="{76A1EADD-DD13-CD5B-3BB2-53314F674E0B}"/>
              </a:ext>
            </a:extLst>
          </p:cNvPr>
          <p:cNvPicPr>
            <a:picLocks noGrp="1" noChangeAspect="1"/>
          </p:cNvPicPr>
          <p:nvPr>
            <p:ph idx="4294967295"/>
          </p:nvPr>
        </p:nvPicPr>
        <p:blipFill>
          <a:blip r:embed="rId2"/>
          <a:srcRect/>
          <a:stretch/>
        </p:blipFill>
        <p:spPr>
          <a:xfrm>
            <a:off x="0" y="9525"/>
            <a:ext cx="12161838" cy="6838950"/>
          </a:xfrm>
          <a:prstGeom prst="rect">
            <a:avLst/>
          </a:prstGeom>
        </p:spPr>
      </p:pic>
      <p:sp>
        <p:nvSpPr>
          <p:cNvPr id="5" name="TextBox 4">
            <a:extLst>
              <a:ext uri="{FF2B5EF4-FFF2-40B4-BE49-F238E27FC236}">
                <a16:creationId xmlns:a16="http://schemas.microsoft.com/office/drawing/2014/main" id="{FCF7DF3C-151F-8D7C-B772-FDDD77060D2E}"/>
              </a:ext>
            </a:extLst>
          </p:cNvPr>
          <p:cNvSpPr txBox="1"/>
          <p:nvPr/>
        </p:nvSpPr>
        <p:spPr>
          <a:xfrm>
            <a:off x="9654277" y="6530865"/>
            <a:ext cx="2427514" cy="276999"/>
          </a:xfrm>
          <a:prstGeom prst="rect">
            <a:avLst/>
          </a:prstGeom>
          <a:noFill/>
        </p:spPr>
        <p:txBody>
          <a:bodyPr wrap="square">
            <a:spAutoFit/>
          </a:bodyPr>
          <a:lstStyle/>
          <a:p>
            <a:pPr algn="r"/>
            <a:r>
              <a:rPr lang="en-US" sz="1200" b="1" dirty="0">
                <a:solidFill>
                  <a:schemeClr val="bg1"/>
                </a:solidFill>
              </a:rPr>
              <a:t>#Fight4Hematology</a:t>
            </a:r>
            <a:endParaRPr lang="en-US" sz="1200" b="1" dirty="0"/>
          </a:p>
        </p:txBody>
      </p:sp>
      <p:sp>
        <p:nvSpPr>
          <p:cNvPr id="4" name="TextBox 3">
            <a:extLst>
              <a:ext uri="{FF2B5EF4-FFF2-40B4-BE49-F238E27FC236}">
                <a16:creationId xmlns:a16="http://schemas.microsoft.com/office/drawing/2014/main" id="{1D865DCC-65FB-4236-058C-A5D55A50F037}"/>
              </a:ext>
            </a:extLst>
          </p:cNvPr>
          <p:cNvSpPr txBox="1"/>
          <p:nvPr/>
        </p:nvSpPr>
        <p:spPr>
          <a:xfrm>
            <a:off x="928007" y="2804886"/>
            <a:ext cx="4558393" cy="2663371"/>
          </a:xfrm>
          <a:prstGeom prst="rect">
            <a:avLst/>
          </a:prstGeom>
          <a:noFill/>
        </p:spPr>
        <p:txBody>
          <a:bodyPr wrap="square" lIns="0" tIns="0" rIns="0" bIns="0" rtlCol="0">
            <a:noAutofit/>
          </a:bodyPr>
          <a:lstStyle/>
          <a:p>
            <a:pPr>
              <a:lnSpc>
                <a:spcPts val="3160"/>
              </a:lnSpc>
            </a:pPr>
            <a:r>
              <a:rPr lang="en-US" sz="2800" dirty="0">
                <a:solidFill>
                  <a:schemeClr val="bg1"/>
                </a:solidFill>
                <a:latin typeface="Arial Narrow" panose="020B0604020202020204" pitchFamily="34" charset="0"/>
                <a:cs typeface="Arial Narrow" panose="020B0604020202020204" pitchFamily="34" charset="0"/>
              </a:rPr>
              <a:t>Use social media to join the #Fight4Hematology campaign, follow ASH's accounts, and amplify ASH's messages.</a:t>
            </a:r>
          </a:p>
        </p:txBody>
      </p:sp>
      <p:pic>
        <p:nvPicPr>
          <p:cNvPr id="6" name="Picture 5">
            <a:extLst>
              <a:ext uri="{FF2B5EF4-FFF2-40B4-BE49-F238E27FC236}">
                <a16:creationId xmlns:a16="http://schemas.microsoft.com/office/drawing/2014/main" id="{9D9825AD-DE9E-973B-4D79-5BECE42FB014}"/>
              </a:ext>
            </a:extLst>
          </p:cNvPr>
          <p:cNvPicPr>
            <a:picLocks noChangeAspect="1"/>
          </p:cNvPicPr>
          <p:nvPr/>
        </p:nvPicPr>
        <p:blipFill>
          <a:blip r:embed="rId3"/>
          <a:stretch>
            <a:fillRect/>
          </a:stretch>
        </p:blipFill>
        <p:spPr>
          <a:xfrm>
            <a:off x="928007" y="1866573"/>
            <a:ext cx="2577193" cy="799377"/>
          </a:xfrm>
          <a:prstGeom prst="rect">
            <a:avLst/>
          </a:prstGeom>
        </p:spPr>
      </p:pic>
    </p:spTree>
    <p:extLst>
      <p:ext uri="{BB962C8B-B14F-4D97-AF65-F5344CB8AC3E}">
        <p14:creationId xmlns:p14="http://schemas.microsoft.com/office/powerpoint/2010/main" val="398208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89297C-44D5-058F-F6EE-0B0DA4CDB49C}"/>
              </a:ext>
            </a:extLst>
          </p:cNvPr>
          <p:cNvPicPr>
            <a:picLocks noChangeAspect="1"/>
          </p:cNvPicPr>
          <p:nvPr/>
        </p:nvPicPr>
        <p:blipFill>
          <a:blip r:embed="rId2"/>
          <a:stretch>
            <a:fillRect/>
          </a:stretch>
        </p:blipFill>
        <p:spPr>
          <a:xfrm>
            <a:off x="4641940" y="1700803"/>
            <a:ext cx="6601264" cy="3771022"/>
          </a:xfrm>
          <a:prstGeom prst="rect">
            <a:avLst/>
          </a:prstGeom>
        </p:spPr>
      </p:pic>
      <p:sp>
        <p:nvSpPr>
          <p:cNvPr id="2" name="Title 1">
            <a:extLst>
              <a:ext uri="{FF2B5EF4-FFF2-40B4-BE49-F238E27FC236}">
                <a16:creationId xmlns:a16="http://schemas.microsoft.com/office/drawing/2014/main" id="{FC02F447-58FE-578C-07D4-872059F71BCC}"/>
              </a:ext>
            </a:extLst>
          </p:cNvPr>
          <p:cNvSpPr>
            <a:spLocks noGrp="1"/>
          </p:cNvSpPr>
          <p:nvPr>
            <p:ph type="title"/>
          </p:nvPr>
        </p:nvSpPr>
        <p:spPr>
          <a:xfrm>
            <a:off x="474785" y="1825914"/>
            <a:ext cx="3863135" cy="2930013"/>
          </a:xfrm>
        </p:spPr>
        <p:txBody>
          <a:bodyPr lIns="0" tIns="0" rIns="0" bIns="0">
            <a:noAutofit/>
          </a:bodyPr>
          <a:lstStyle/>
          <a:p>
            <a:pPr>
              <a:lnSpc>
                <a:spcPts val="2700"/>
              </a:lnSpc>
              <a:spcAft>
                <a:spcPts val="1200"/>
              </a:spcAft>
            </a:pPr>
            <a:r>
              <a:rPr lang="en-US" sz="2000" b="0" dirty="0">
                <a:solidFill>
                  <a:schemeClr val="tx1"/>
                </a:solidFill>
                <a:latin typeface="Arial"/>
              </a:rPr>
              <a:t>ASH is fighting for hematology in the face of executive orders and other federal actions that threaten research and, ultimately, the care of patients. </a:t>
            </a:r>
            <a:br>
              <a:rPr lang="en-US" sz="2000" dirty="0"/>
            </a:br>
            <a:br>
              <a:rPr lang="en-US" sz="2000" dirty="0"/>
            </a:br>
            <a:r>
              <a:rPr lang="en-US" sz="2000" dirty="0">
                <a:latin typeface="Arial"/>
              </a:rPr>
              <a:t>Join the #Fight4Hematology </a:t>
            </a:r>
            <a:br>
              <a:rPr lang="en-US" sz="2000" dirty="0">
                <a:latin typeface="Arial"/>
                <a:cs typeface="Arial Narrow" panose="020B0604020202020204" pitchFamily="34" charset="0"/>
              </a:rPr>
            </a:br>
            <a:r>
              <a:rPr lang="en-US" sz="2000" dirty="0">
                <a:latin typeface="Arial"/>
              </a:rPr>
              <a:t>by taking four critical actions.</a:t>
            </a:r>
          </a:p>
        </p:txBody>
      </p:sp>
      <p:pic>
        <p:nvPicPr>
          <p:cNvPr id="5" name="Content Placeholder 4" descr="A close-up of a logo&#10;&#10;AI-generated content may be incorrect.">
            <a:extLst>
              <a:ext uri="{FF2B5EF4-FFF2-40B4-BE49-F238E27FC236}">
                <a16:creationId xmlns:a16="http://schemas.microsoft.com/office/drawing/2014/main" id="{F00E23D6-F534-2F25-3E25-ECAB06D89B95}"/>
              </a:ext>
            </a:extLst>
          </p:cNvPr>
          <p:cNvPicPr>
            <a:picLocks noGrp="1" noChangeAspect="1"/>
          </p:cNvPicPr>
          <p:nvPr>
            <p:ph idx="1"/>
          </p:nvPr>
        </p:nvPicPr>
        <p:blipFill>
          <a:blip r:embed="rId3"/>
          <a:stretch>
            <a:fillRect/>
          </a:stretch>
        </p:blipFill>
        <p:spPr>
          <a:xfrm>
            <a:off x="5132440" y="2061710"/>
            <a:ext cx="2810132" cy="598680"/>
          </a:xfrm>
        </p:spPr>
      </p:pic>
      <p:pic>
        <p:nvPicPr>
          <p:cNvPr id="7" name="Picture 6" descr="A red text on a white background&#10;&#10;AI-generated content may be incorrect.">
            <a:extLst>
              <a:ext uri="{FF2B5EF4-FFF2-40B4-BE49-F238E27FC236}">
                <a16:creationId xmlns:a16="http://schemas.microsoft.com/office/drawing/2014/main" id="{8A9D5A1D-2A33-98AF-75A9-6D94DA02FAD6}"/>
              </a:ext>
            </a:extLst>
          </p:cNvPr>
          <p:cNvPicPr>
            <a:picLocks noChangeAspect="1"/>
          </p:cNvPicPr>
          <p:nvPr/>
        </p:nvPicPr>
        <p:blipFill>
          <a:blip r:embed="rId4"/>
          <a:stretch>
            <a:fillRect/>
          </a:stretch>
        </p:blipFill>
        <p:spPr>
          <a:xfrm>
            <a:off x="8085907" y="2061710"/>
            <a:ext cx="2810130" cy="598680"/>
          </a:xfrm>
          <a:prstGeom prst="rect">
            <a:avLst/>
          </a:prstGeom>
        </p:spPr>
      </p:pic>
      <p:pic>
        <p:nvPicPr>
          <p:cNvPr id="9" name="Picture 8" descr="A red text on a white background&#10;&#10;AI-generated content may be incorrect.">
            <a:extLst>
              <a:ext uri="{FF2B5EF4-FFF2-40B4-BE49-F238E27FC236}">
                <a16:creationId xmlns:a16="http://schemas.microsoft.com/office/drawing/2014/main" id="{7BA8F456-C413-69D3-2C58-2A6633759DC9}"/>
              </a:ext>
            </a:extLst>
          </p:cNvPr>
          <p:cNvPicPr>
            <a:picLocks noChangeAspect="1"/>
          </p:cNvPicPr>
          <p:nvPr/>
        </p:nvPicPr>
        <p:blipFill>
          <a:blip r:embed="rId5"/>
          <a:stretch>
            <a:fillRect/>
          </a:stretch>
        </p:blipFill>
        <p:spPr>
          <a:xfrm>
            <a:off x="5132439" y="3715972"/>
            <a:ext cx="2740678" cy="589841"/>
          </a:xfrm>
          <a:prstGeom prst="rect">
            <a:avLst/>
          </a:prstGeom>
        </p:spPr>
      </p:pic>
      <p:pic>
        <p:nvPicPr>
          <p:cNvPr id="11" name="Picture 10" descr="A red text on a white background&#10;&#10;AI-generated content may be incorrect.">
            <a:extLst>
              <a:ext uri="{FF2B5EF4-FFF2-40B4-BE49-F238E27FC236}">
                <a16:creationId xmlns:a16="http://schemas.microsoft.com/office/drawing/2014/main" id="{9E39E067-D001-E456-B3E1-57D904D11A4C}"/>
              </a:ext>
            </a:extLst>
          </p:cNvPr>
          <p:cNvPicPr>
            <a:picLocks noChangeAspect="1"/>
          </p:cNvPicPr>
          <p:nvPr/>
        </p:nvPicPr>
        <p:blipFill>
          <a:blip r:embed="rId6"/>
          <a:stretch>
            <a:fillRect/>
          </a:stretch>
        </p:blipFill>
        <p:spPr>
          <a:xfrm>
            <a:off x="8085907" y="3658045"/>
            <a:ext cx="2810130" cy="598680"/>
          </a:xfrm>
          <a:prstGeom prst="rect">
            <a:avLst/>
          </a:prstGeom>
        </p:spPr>
      </p:pic>
      <p:sp>
        <p:nvSpPr>
          <p:cNvPr id="12" name="TextBox 11">
            <a:extLst>
              <a:ext uri="{FF2B5EF4-FFF2-40B4-BE49-F238E27FC236}">
                <a16:creationId xmlns:a16="http://schemas.microsoft.com/office/drawing/2014/main" id="{A08BEAE4-12DE-3567-7425-5D248B68D30D}"/>
              </a:ext>
            </a:extLst>
          </p:cNvPr>
          <p:cNvSpPr txBox="1"/>
          <p:nvPr/>
        </p:nvSpPr>
        <p:spPr>
          <a:xfrm>
            <a:off x="5238698" y="2710821"/>
            <a:ext cx="2546555" cy="738664"/>
          </a:xfrm>
          <a:prstGeom prst="rect">
            <a:avLst/>
          </a:prstGeom>
          <a:noFill/>
        </p:spPr>
        <p:txBody>
          <a:bodyPr wrap="square" lIns="0" tIns="0" rIns="0" bIns="0" rtlCol="0">
            <a:spAutoFit/>
          </a:bodyPr>
          <a:lstStyle/>
          <a:p>
            <a:r>
              <a:rPr lang="en-US" sz="1200" dirty="0"/>
              <a:t>Contact Congress to protect access to care, support research funding, and protect the critical federal health care workforce.</a:t>
            </a:r>
          </a:p>
        </p:txBody>
      </p:sp>
      <p:sp>
        <p:nvSpPr>
          <p:cNvPr id="13" name="TextBox 12">
            <a:extLst>
              <a:ext uri="{FF2B5EF4-FFF2-40B4-BE49-F238E27FC236}">
                <a16:creationId xmlns:a16="http://schemas.microsoft.com/office/drawing/2014/main" id="{A5612708-1B28-6FC5-67E3-7DDB9F5FB3B5}"/>
              </a:ext>
            </a:extLst>
          </p:cNvPr>
          <p:cNvSpPr txBox="1"/>
          <p:nvPr/>
        </p:nvSpPr>
        <p:spPr>
          <a:xfrm>
            <a:off x="8172501" y="2710821"/>
            <a:ext cx="2723536" cy="553998"/>
          </a:xfrm>
          <a:prstGeom prst="rect">
            <a:avLst/>
          </a:prstGeom>
          <a:noFill/>
        </p:spPr>
        <p:txBody>
          <a:bodyPr wrap="square" lIns="0" tIns="0" rIns="0" bIns="0" rtlCol="0">
            <a:spAutoFit/>
          </a:bodyPr>
          <a:lstStyle/>
          <a:p>
            <a:r>
              <a:rPr lang="en-US" sz="1200" dirty="0"/>
              <a:t>Share how executive orders and federal cuts have impacted hematology research, patient care, and treatment.</a:t>
            </a:r>
          </a:p>
        </p:txBody>
      </p:sp>
      <p:sp>
        <p:nvSpPr>
          <p:cNvPr id="14" name="TextBox 13">
            <a:extLst>
              <a:ext uri="{FF2B5EF4-FFF2-40B4-BE49-F238E27FC236}">
                <a16:creationId xmlns:a16="http://schemas.microsoft.com/office/drawing/2014/main" id="{93DA5511-BA5F-4824-EF2D-BCED2914CDF3}"/>
              </a:ext>
            </a:extLst>
          </p:cNvPr>
          <p:cNvSpPr txBox="1"/>
          <p:nvPr/>
        </p:nvSpPr>
        <p:spPr>
          <a:xfrm>
            <a:off x="5238698" y="4339411"/>
            <a:ext cx="2546555" cy="553998"/>
          </a:xfrm>
          <a:prstGeom prst="rect">
            <a:avLst/>
          </a:prstGeom>
          <a:noFill/>
        </p:spPr>
        <p:txBody>
          <a:bodyPr wrap="square" lIns="0" tIns="0" rIns="0" bIns="0" rtlCol="0">
            <a:spAutoFit/>
          </a:bodyPr>
          <a:lstStyle/>
          <a:p>
            <a:r>
              <a:rPr lang="en-US" sz="1200" dirty="0"/>
              <a:t>Use your voice on social media to spread awareness and support for the #Fight4Hematology!</a:t>
            </a:r>
          </a:p>
        </p:txBody>
      </p:sp>
      <p:sp>
        <p:nvSpPr>
          <p:cNvPr id="15" name="TextBox 14">
            <a:extLst>
              <a:ext uri="{FF2B5EF4-FFF2-40B4-BE49-F238E27FC236}">
                <a16:creationId xmlns:a16="http://schemas.microsoft.com/office/drawing/2014/main" id="{FAC03FD3-2BA7-672F-5E85-0D8C37C256CA}"/>
              </a:ext>
            </a:extLst>
          </p:cNvPr>
          <p:cNvSpPr txBox="1"/>
          <p:nvPr/>
        </p:nvSpPr>
        <p:spPr>
          <a:xfrm>
            <a:off x="8172501" y="4339411"/>
            <a:ext cx="2723536" cy="738664"/>
          </a:xfrm>
          <a:prstGeom prst="rect">
            <a:avLst/>
          </a:prstGeom>
          <a:noFill/>
        </p:spPr>
        <p:txBody>
          <a:bodyPr wrap="square" lIns="0" tIns="0" rIns="0" bIns="0" rtlCol="0">
            <a:spAutoFit/>
          </a:bodyPr>
          <a:lstStyle/>
          <a:p>
            <a:r>
              <a:rPr lang="en-US" sz="1200" dirty="0"/>
              <a:t>Contribute to the ASH Foundation to support additional ASH Awards to help ensure that hematologists can continue their vital research without interruption.</a:t>
            </a:r>
          </a:p>
        </p:txBody>
      </p:sp>
      <p:sp>
        <p:nvSpPr>
          <p:cNvPr id="18" name="Title 1">
            <a:extLst>
              <a:ext uri="{FF2B5EF4-FFF2-40B4-BE49-F238E27FC236}">
                <a16:creationId xmlns:a16="http://schemas.microsoft.com/office/drawing/2014/main" id="{25B19F6F-537C-9F5E-F39B-ABE0D23EEF43}"/>
              </a:ext>
            </a:extLst>
          </p:cNvPr>
          <p:cNvSpPr txBox="1">
            <a:spLocks/>
          </p:cNvSpPr>
          <p:nvPr/>
        </p:nvSpPr>
        <p:spPr>
          <a:xfrm>
            <a:off x="918753" y="5696844"/>
            <a:ext cx="9729581" cy="59868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i="0" kern="1200">
                <a:solidFill>
                  <a:srgbClr val="D31F32"/>
                </a:solidFill>
                <a:latin typeface="Arial Narrow" panose="020B0604020202020204" pitchFamily="34" charset="0"/>
                <a:ea typeface="+mj-ea"/>
                <a:cs typeface="Arial Narrow" panose="020B0604020202020204" pitchFamily="34" charset="0"/>
              </a:defRPr>
            </a:lvl1pPr>
          </a:lstStyle>
          <a:p>
            <a:pPr algn="ctr">
              <a:lnSpc>
                <a:spcPts val="2700"/>
              </a:lnSpc>
              <a:spcAft>
                <a:spcPts val="1200"/>
              </a:spcAft>
            </a:pPr>
            <a:r>
              <a:rPr lang="en-US" sz="2400" dirty="0">
                <a:latin typeface="Arial"/>
              </a:rPr>
              <a:t>Together, we can drive meaningful change! </a:t>
            </a:r>
          </a:p>
        </p:txBody>
      </p:sp>
      <p:sp>
        <p:nvSpPr>
          <p:cNvPr id="10" name="Footer Placeholder 3">
            <a:extLst>
              <a:ext uri="{FF2B5EF4-FFF2-40B4-BE49-F238E27FC236}">
                <a16:creationId xmlns:a16="http://schemas.microsoft.com/office/drawing/2014/main" id="{C21DB5CF-BA23-0E87-30E7-1636A5B58B51}"/>
              </a:ext>
            </a:extLst>
          </p:cNvPr>
          <p:cNvSpPr>
            <a:spLocks noGrp="1"/>
          </p:cNvSpPr>
          <p:nvPr>
            <p:ph type="ftr" sz="quarter" idx="11"/>
          </p:nvPr>
        </p:nvSpPr>
        <p:spPr>
          <a:xfrm>
            <a:off x="195943" y="6520543"/>
            <a:ext cx="4299858" cy="297645"/>
          </a:xfrm>
        </p:spPr>
        <p:txBody>
          <a:bodyPr/>
          <a:lstStyle/>
          <a:p>
            <a:r>
              <a:rPr lang="en-US" sz="1200" dirty="0">
                <a:solidFill>
                  <a:schemeClr val="bg1"/>
                </a:solidFill>
              </a:rPr>
              <a:t>LEARN MORE AT: HEMATOLOGY.ORG/FIGHT4HEMATOLOGY</a:t>
            </a:r>
          </a:p>
        </p:txBody>
      </p:sp>
    </p:spTree>
    <p:extLst>
      <p:ext uri="{BB962C8B-B14F-4D97-AF65-F5344CB8AC3E}">
        <p14:creationId xmlns:p14="http://schemas.microsoft.com/office/powerpoint/2010/main" val="1208193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1FE0-1A3D-2E86-E3B6-48BBF709C7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8E88A3-2EA1-D414-BC6E-8F4157E52234}"/>
              </a:ext>
            </a:extLst>
          </p:cNvPr>
          <p:cNvPicPr>
            <a:picLocks noChangeAspect="1"/>
          </p:cNvPicPr>
          <p:nvPr/>
        </p:nvPicPr>
        <p:blipFill>
          <a:blip r:embed="rId2"/>
          <a:srcRect/>
          <a:stretch/>
        </p:blipFill>
        <p:spPr>
          <a:xfrm>
            <a:off x="2467" y="0"/>
            <a:ext cx="12187065" cy="6857999"/>
          </a:xfrm>
          <a:prstGeom prst="rect">
            <a:avLst/>
          </a:prstGeom>
        </p:spPr>
      </p:pic>
      <p:sp>
        <p:nvSpPr>
          <p:cNvPr id="7" name="TextBox 6">
            <a:extLst>
              <a:ext uri="{FF2B5EF4-FFF2-40B4-BE49-F238E27FC236}">
                <a16:creationId xmlns:a16="http://schemas.microsoft.com/office/drawing/2014/main" id="{C8AFB057-8864-AC85-500B-00A644440F1B}"/>
              </a:ext>
            </a:extLst>
          </p:cNvPr>
          <p:cNvSpPr txBox="1"/>
          <p:nvPr/>
        </p:nvSpPr>
        <p:spPr>
          <a:xfrm>
            <a:off x="9654277" y="6530865"/>
            <a:ext cx="2427514" cy="276999"/>
          </a:xfrm>
          <a:prstGeom prst="rect">
            <a:avLst/>
          </a:prstGeom>
          <a:noFill/>
        </p:spPr>
        <p:txBody>
          <a:bodyPr wrap="square">
            <a:spAutoFit/>
          </a:bodyPr>
          <a:lstStyle/>
          <a:p>
            <a:pPr algn="r"/>
            <a:r>
              <a:rPr lang="en-US" sz="1200" b="1" dirty="0">
                <a:solidFill>
                  <a:schemeClr val="bg1"/>
                </a:solidFill>
              </a:rPr>
              <a:t>#Fight4Hematology</a:t>
            </a:r>
            <a:endParaRPr lang="en-US" sz="1200" b="1" dirty="0"/>
          </a:p>
        </p:txBody>
      </p:sp>
      <p:sp>
        <p:nvSpPr>
          <p:cNvPr id="2" name="TextBox 1">
            <a:extLst>
              <a:ext uri="{FF2B5EF4-FFF2-40B4-BE49-F238E27FC236}">
                <a16:creationId xmlns:a16="http://schemas.microsoft.com/office/drawing/2014/main" id="{A1D4429D-EF35-F72E-FB25-C958B40832F6}"/>
              </a:ext>
            </a:extLst>
          </p:cNvPr>
          <p:cNvSpPr txBox="1"/>
          <p:nvPr/>
        </p:nvSpPr>
        <p:spPr>
          <a:xfrm>
            <a:off x="928007" y="2804886"/>
            <a:ext cx="4444093" cy="2663371"/>
          </a:xfrm>
          <a:prstGeom prst="rect">
            <a:avLst/>
          </a:prstGeom>
          <a:noFill/>
        </p:spPr>
        <p:txBody>
          <a:bodyPr wrap="square" lIns="0" tIns="0" rIns="0" bIns="0" rtlCol="0">
            <a:noAutofit/>
          </a:bodyPr>
          <a:lstStyle/>
          <a:p>
            <a:pPr>
              <a:lnSpc>
                <a:spcPts val="3160"/>
              </a:lnSpc>
            </a:pPr>
            <a:r>
              <a:rPr lang="en-US" sz="2800" dirty="0">
                <a:solidFill>
                  <a:schemeClr val="bg1"/>
                </a:solidFill>
                <a:latin typeface="Arial Narrow" panose="020B0604020202020204" pitchFamily="34" charset="0"/>
                <a:cs typeface="Arial Narrow" panose="020B0604020202020204" pitchFamily="34" charset="0"/>
              </a:rPr>
              <a:t>All donations to the Greatest Needs fund will support ASH awards and sustain important hematology research.</a:t>
            </a:r>
          </a:p>
        </p:txBody>
      </p:sp>
      <p:pic>
        <p:nvPicPr>
          <p:cNvPr id="3" name="Picture 2">
            <a:extLst>
              <a:ext uri="{FF2B5EF4-FFF2-40B4-BE49-F238E27FC236}">
                <a16:creationId xmlns:a16="http://schemas.microsoft.com/office/drawing/2014/main" id="{0CB1CC2E-2489-112B-80E3-04EC19A7DE3A}"/>
              </a:ext>
            </a:extLst>
          </p:cNvPr>
          <p:cNvPicPr>
            <a:picLocks noChangeAspect="1"/>
          </p:cNvPicPr>
          <p:nvPr/>
        </p:nvPicPr>
        <p:blipFill>
          <a:blip r:embed="rId3"/>
          <a:stretch>
            <a:fillRect/>
          </a:stretch>
        </p:blipFill>
        <p:spPr>
          <a:xfrm>
            <a:off x="928007" y="1879421"/>
            <a:ext cx="2373993" cy="795575"/>
          </a:xfrm>
          <a:prstGeom prst="rect">
            <a:avLst/>
          </a:prstGeom>
        </p:spPr>
      </p:pic>
    </p:spTree>
    <p:extLst>
      <p:ext uri="{BB962C8B-B14F-4D97-AF65-F5344CB8AC3E}">
        <p14:creationId xmlns:p14="http://schemas.microsoft.com/office/powerpoint/2010/main" val="3778258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1E862-3B7A-FBCA-4622-0B0E149ED3B8}"/>
              </a:ext>
            </a:extLst>
          </p:cNvPr>
          <p:cNvSpPr>
            <a:spLocks noGrp="1"/>
          </p:cNvSpPr>
          <p:nvPr>
            <p:ph type="title"/>
          </p:nvPr>
        </p:nvSpPr>
        <p:spPr>
          <a:xfrm>
            <a:off x="346587" y="1218554"/>
            <a:ext cx="11501284" cy="1001559"/>
          </a:xfrm>
        </p:spPr>
        <p:txBody>
          <a:bodyPr/>
          <a:lstStyle/>
          <a:p>
            <a:r>
              <a:rPr lang="en-US"/>
              <a:t>In Molestie Velit Quis Feugiat Interdum</a:t>
            </a:r>
            <a:endParaRPr lang="en-US" b="0" dirty="0">
              <a:latin typeface="Arial"/>
            </a:endParaRPr>
          </a:p>
        </p:txBody>
      </p:sp>
      <p:sp>
        <p:nvSpPr>
          <p:cNvPr id="3" name="Content Placeholder 2">
            <a:extLst>
              <a:ext uri="{FF2B5EF4-FFF2-40B4-BE49-F238E27FC236}">
                <a16:creationId xmlns:a16="http://schemas.microsoft.com/office/drawing/2014/main" id="{EA4424EC-0260-A8C4-E1BE-983594A04BE2}"/>
              </a:ext>
            </a:extLst>
          </p:cNvPr>
          <p:cNvSpPr>
            <a:spLocks noGrp="1"/>
          </p:cNvSpPr>
          <p:nvPr>
            <p:ph idx="1"/>
          </p:nvPr>
        </p:nvSpPr>
        <p:spPr>
          <a:xfrm>
            <a:off x="346587" y="2220113"/>
            <a:ext cx="11501284" cy="3851957"/>
          </a:xfrm>
        </p:spPr>
        <p:txBody>
          <a:bodyPr vert="horz" lIns="91440" tIns="45720" rIns="91440" bIns="45720" rtlCol="0" anchor="t">
            <a:noAutofit/>
          </a:bodyPr>
          <a:lstStyle/>
          <a:p>
            <a:pPr marL="0" indent="0">
              <a:buNone/>
            </a:pPr>
            <a:r>
              <a:rPr lang="en-US" dirty="0"/>
              <a:t>Cras fermentum </a:t>
            </a:r>
            <a:r>
              <a:rPr lang="en-US" dirty="0" err="1"/>
              <a:t>quis</a:t>
            </a:r>
            <a:r>
              <a:rPr lang="en-US" dirty="0"/>
              <a:t> </a:t>
            </a:r>
            <a:r>
              <a:rPr lang="en-US" dirty="0" err="1"/>
              <a:t>neque</a:t>
            </a:r>
            <a:r>
              <a:rPr lang="en-US" dirty="0"/>
              <a:t> vel </a:t>
            </a:r>
            <a:r>
              <a:rPr lang="en-US" dirty="0" err="1"/>
              <a:t>luctus</a:t>
            </a:r>
            <a:r>
              <a:rPr lang="en-US" dirty="0"/>
              <a:t>:</a:t>
            </a:r>
          </a:p>
          <a:p>
            <a:r>
              <a:rPr lang="en-US" dirty="0" err="1"/>
              <a:t>Suspendisse</a:t>
            </a:r>
            <a:r>
              <a:rPr lang="en-US" dirty="0"/>
              <a:t> gravida </a:t>
            </a:r>
            <a:r>
              <a:rPr lang="en-US" dirty="0" err="1"/>
              <a:t>aliquet</a:t>
            </a:r>
            <a:r>
              <a:rPr lang="en-US" dirty="0"/>
              <a:t> </a:t>
            </a:r>
            <a:r>
              <a:rPr lang="en-US" dirty="0" err="1"/>
              <a:t>tortor</a:t>
            </a:r>
            <a:r>
              <a:rPr lang="en-US" dirty="0"/>
              <a:t> at </a:t>
            </a:r>
            <a:r>
              <a:rPr lang="en-US" dirty="0" err="1"/>
              <a:t>fringilla</a:t>
            </a:r>
            <a:r>
              <a:rPr lang="en-US" dirty="0"/>
              <a:t>. </a:t>
            </a:r>
          </a:p>
          <a:p>
            <a:r>
              <a:rPr lang="en-US" dirty="0"/>
              <a:t>Aliquam </a:t>
            </a:r>
            <a:r>
              <a:rPr lang="en-US" dirty="0" err="1"/>
              <a:t>posuere</a:t>
            </a:r>
            <a:r>
              <a:rPr lang="en-US" dirty="0"/>
              <a:t> </a:t>
            </a:r>
            <a:r>
              <a:rPr lang="en-US" dirty="0" err="1"/>
              <a:t>laoreet</a:t>
            </a:r>
            <a:r>
              <a:rPr lang="en-US" dirty="0"/>
              <a:t> </a:t>
            </a:r>
            <a:r>
              <a:rPr lang="en-US" dirty="0" err="1"/>
              <a:t>metus</a:t>
            </a:r>
            <a:r>
              <a:rPr lang="en-US" dirty="0"/>
              <a:t> </a:t>
            </a:r>
            <a:r>
              <a:rPr lang="en-US" dirty="0" err="1"/>
              <a:t>commodo</a:t>
            </a:r>
            <a:r>
              <a:rPr lang="en-US" dirty="0"/>
              <a:t> </a:t>
            </a:r>
            <a:r>
              <a:rPr lang="en-US" dirty="0" err="1"/>
              <a:t>consectetur</a:t>
            </a:r>
            <a:r>
              <a:rPr lang="en-US" dirty="0"/>
              <a:t>. </a:t>
            </a:r>
          </a:p>
          <a:p>
            <a:pPr lvl="1"/>
            <a:r>
              <a:rPr lang="en-US" dirty="0"/>
              <a:t>Donec </a:t>
            </a:r>
            <a:r>
              <a:rPr lang="en-US" dirty="0" err="1"/>
              <a:t>justo</a:t>
            </a:r>
            <a:r>
              <a:rPr lang="en-US" dirty="0"/>
              <a:t> ante, </a:t>
            </a:r>
            <a:r>
              <a:rPr lang="en-US" dirty="0" err="1"/>
              <a:t>imperdiet</a:t>
            </a:r>
            <a:r>
              <a:rPr lang="en-US" dirty="0"/>
              <a:t> in </a:t>
            </a:r>
            <a:r>
              <a:rPr lang="en-US" dirty="0" err="1"/>
              <a:t>aliquet</a:t>
            </a:r>
            <a:r>
              <a:rPr lang="en-US" dirty="0"/>
              <a:t> </a:t>
            </a:r>
            <a:r>
              <a:rPr lang="en-US" dirty="0" err="1"/>
              <a:t>ut</a:t>
            </a:r>
            <a:r>
              <a:rPr lang="en-US" dirty="0"/>
              <a:t>, </a:t>
            </a:r>
            <a:r>
              <a:rPr lang="en-US" dirty="0" err="1"/>
              <a:t>vulputate</a:t>
            </a:r>
            <a:r>
              <a:rPr lang="en-US" dirty="0"/>
              <a:t> a </a:t>
            </a:r>
            <a:r>
              <a:rPr lang="en-US" dirty="0" err="1"/>
              <a:t>erat</a:t>
            </a:r>
            <a:r>
              <a:rPr lang="en-US" dirty="0"/>
              <a:t>. </a:t>
            </a:r>
          </a:p>
          <a:p>
            <a:pPr lvl="2"/>
            <a:r>
              <a:rPr lang="en-US" sz="2000" dirty="0"/>
              <a:t>Donec auctor </a:t>
            </a:r>
            <a:r>
              <a:rPr lang="en-US" sz="2000" dirty="0" err="1"/>
              <a:t>quis</a:t>
            </a:r>
            <a:r>
              <a:rPr lang="en-US" sz="2000" dirty="0"/>
              <a:t> </a:t>
            </a:r>
            <a:r>
              <a:rPr lang="en-US" sz="2000" dirty="0" err="1"/>
              <a:t>nulla</a:t>
            </a:r>
            <a:r>
              <a:rPr lang="en-US" sz="2000" dirty="0"/>
              <a:t> at </a:t>
            </a:r>
            <a:r>
              <a:rPr lang="en-US" sz="2000" dirty="0" err="1"/>
              <a:t>condimentum</a:t>
            </a:r>
            <a:r>
              <a:rPr lang="en-US" sz="2000" dirty="0"/>
              <a:t>. </a:t>
            </a:r>
          </a:p>
          <a:p>
            <a:pPr lvl="2"/>
            <a:r>
              <a:rPr lang="en-US" sz="2000" dirty="0"/>
              <a:t>Sed convallis </a:t>
            </a:r>
            <a:r>
              <a:rPr lang="en-US" sz="2000" dirty="0" err="1"/>
              <a:t>nibh</a:t>
            </a:r>
            <a:r>
              <a:rPr lang="en-US" sz="2000" dirty="0"/>
              <a:t> vitae </a:t>
            </a:r>
            <a:r>
              <a:rPr lang="en-US" sz="2000" dirty="0" err="1"/>
              <a:t>tellus</a:t>
            </a:r>
            <a:r>
              <a:rPr lang="en-US" sz="2000" dirty="0"/>
              <a:t> </a:t>
            </a:r>
            <a:r>
              <a:rPr lang="en-US" sz="2000" dirty="0" err="1"/>
              <a:t>posuere</a:t>
            </a:r>
            <a:r>
              <a:rPr lang="en-US" sz="2000" dirty="0"/>
              <a:t> dictum.</a:t>
            </a:r>
          </a:p>
          <a:p>
            <a:pPr lvl="1"/>
            <a:r>
              <a:rPr lang="en-US" dirty="0" err="1"/>
              <a:t>Suspendisse</a:t>
            </a:r>
            <a:r>
              <a:rPr lang="en-US" dirty="0"/>
              <a:t> sed dui </a:t>
            </a:r>
            <a:r>
              <a:rPr lang="en-US" dirty="0" err="1"/>
              <a:t>metus</a:t>
            </a:r>
            <a:r>
              <a:rPr lang="en-US" dirty="0"/>
              <a:t>.</a:t>
            </a:r>
          </a:p>
          <a:p>
            <a:pPr lvl="1"/>
            <a:r>
              <a:rPr lang="en-US" dirty="0" err="1"/>
              <a:t>Suspendisse</a:t>
            </a:r>
            <a:r>
              <a:rPr lang="en-US" dirty="0"/>
              <a:t> gravida </a:t>
            </a:r>
            <a:r>
              <a:rPr lang="en-US" dirty="0" err="1"/>
              <a:t>aliquet</a:t>
            </a:r>
            <a:r>
              <a:rPr lang="en-US" dirty="0"/>
              <a:t> </a:t>
            </a:r>
            <a:r>
              <a:rPr lang="en-US" dirty="0" err="1"/>
              <a:t>tortor</a:t>
            </a:r>
            <a:r>
              <a:rPr lang="en-US" dirty="0"/>
              <a:t> at </a:t>
            </a:r>
            <a:r>
              <a:rPr lang="en-US" dirty="0" err="1"/>
              <a:t>fringilla</a:t>
            </a:r>
            <a:r>
              <a:rPr lang="en-US" dirty="0"/>
              <a:t>. </a:t>
            </a:r>
          </a:p>
          <a:p>
            <a:pPr lvl="1"/>
            <a:endParaRPr lang="en-US" dirty="0"/>
          </a:p>
        </p:txBody>
      </p:sp>
      <p:sp>
        <p:nvSpPr>
          <p:cNvPr id="12" name="Footer Placeholder 3">
            <a:extLst>
              <a:ext uri="{FF2B5EF4-FFF2-40B4-BE49-F238E27FC236}">
                <a16:creationId xmlns:a16="http://schemas.microsoft.com/office/drawing/2014/main" id="{0DBF5C17-B391-33C0-82AB-6BE2F1554F85}"/>
              </a:ext>
            </a:extLst>
          </p:cNvPr>
          <p:cNvSpPr>
            <a:spLocks noGrp="1"/>
          </p:cNvSpPr>
          <p:nvPr>
            <p:ph type="ftr" sz="quarter" idx="11"/>
          </p:nvPr>
        </p:nvSpPr>
        <p:spPr>
          <a:xfrm>
            <a:off x="195943" y="6520543"/>
            <a:ext cx="4299858" cy="297645"/>
          </a:xfrm>
        </p:spPr>
        <p:txBody>
          <a:bodyPr/>
          <a:lstStyle/>
          <a:p>
            <a:r>
              <a:rPr lang="en-US" sz="1200">
                <a:solidFill>
                  <a:schemeClr val="bg1"/>
                </a:solidFill>
              </a:rPr>
              <a:t>LEARN MORE AT: HEMATOLOGY.ORG/FIGHT4HEMATOLOGY</a:t>
            </a:r>
            <a:endParaRPr lang="en-US" sz="1200" dirty="0">
              <a:solidFill>
                <a:schemeClr val="bg1"/>
              </a:solidFill>
            </a:endParaRPr>
          </a:p>
        </p:txBody>
      </p:sp>
    </p:spTree>
    <p:extLst>
      <p:ext uri="{BB962C8B-B14F-4D97-AF65-F5344CB8AC3E}">
        <p14:creationId xmlns:p14="http://schemas.microsoft.com/office/powerpoint/2010/main" val="109236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066A5B-F083-83C8-4BBA-5D088AE8B90D}"/>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sp>
        <p:nvSpPr>
          <p:cNvPr id="7" name="Title 1">
            <a:extLst>
              <a:ext uri="{FF2B5EF4-FFF2-40B4-BE49-F238E27FC236}">
                <a16:creationId xmlns:a16="http://schemas.microsoft.com/office/drawing/2014/main" id="{A89B2FBF-32DA-1019-921C-F0415D0E85CB}"/>
              </a:ext>
            </a:extLst>
          </p:cNvPr>
          <p:cNvSpPr>
            <a:spLocks noGrp="1"/>
          </p:cNvSpPr>
          <p:nvPr>
            <p:ph type="title"/>
          </p:nvPr>
        </p:nvSpPr>
        <p:spPr>
          <a:xfrm>
            <a:off x="831850" y="2142875"/>
            <a:ext cx="10515600" cy="2852737"/>
          </a:xfrm>
        </p:spPr>
        <p:txBody>
          <a:bodyPr>
            <a:normAutofit/>
          </a:bodyPr>
          <a:lstStyle/>
          <a:p>
            <a:r>
              <a:rPr lang="en-US" sz="3600" b="1" dirty="0">
                <a:latin typeface="Open Sans Semibold" panose="020B0606030504020204" pitchFamily="34" charset="0"/>
                <a:ea typeface="Open Sans Semibold" panose="020B0606030504020204" pitchFamily="34" charset="0"/>
                <a:cs typeface="Open Sans Semibold" panose="020B0606030504020204" pitchFamily="34" charset="0"/>
              </a:rPr>
              <a:t>Part 1: </a:t>
            </a:r>
            <a:r>
              <a:rPr lang="en-US" sz="3600" dirty="0"/>
              <a:t>Morbi </a:t>
            </a:r>
            <a:r>
              <a:rPr lang="en-US" sz="3600" dirty="0" err="1"/>
              <a:t>Dignissim</a:t>
            </a:r>
            <a:r>
              <a:rPr lang="en-US" sz="3600" dirty="0"/>
              <a:t> </a:t>
            </a:r>
            <a:r>
              <a:rPr lang="en-US" sz="3600" dirty="0" err="1"/>
              <a:t>Aliquet</a:t>
            </a:r>
            <a:r>
              <a:rPr lang="en-US" sz="3600" dirty="0"/>
              <a:t> Massa Ut </a:t>
            </a:r>
            <a:r>
              <a:rPr lang="en-US" sz="3600" dirty="0" err="1"/>
              <a:t>Condimentum</a:t>
            </a:r>
            <a:endParaRPr lang="en-US" sz="3600" dirty="0"/>
          </a:p>
        </p:txBody>
      </p:sp>
      <p:sp>
        <p:nvSpPr>
          <p:cNvPr id="8" name="Text Placeholder 2">
            <a:extLst>
              <a:ext uri="{FF2B5EF4-FFF2-40B4-BE49-F238E27FC236}">
                <a16:creationId xmlns:a16="http://schemas.microsoft.com/office/drawing/2014/main" id="{A4C57758-1E4E-E016-48C0-DF3742943749}"/>
              </a:ext>
            </a:extLst>
          </p:cNvPr>
          <p:cNvSpPr txBox="1">
            <a:spLocks/>
          </p:cNvSpPr>
          <p:nvPr/>
        </p:nvSpPr>
        <p:spPr>
          <a:xfrm>
            <a:off x="831850" y="4278062"/>
            <a:ext cx="10515600" cy="1303337"/>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Cras </a:t>
            </a:r>
            <a:r>
              <a:rPr lang="en-US" dirty="0" err="1"/>
              <a:t>bibendum</a:t>
            </a:r>
            <a:r>
              <a:rPr lang="en-US" dirty="0"/>
              <a:t>, </a:t>
            </a:r>
            <a:r>
              <a:rPr lang="en-US" dirty="0" err="1"/>
              <a:t>odio</a:t>
            </a:r>
            <a:r>
              <a:rPr lang="en-US" dirty="0"/>
              <a:t> a </a:t>
            </a:r>
            <a:r>
              <a:rPr lang="en-US" dirty="0" err="1"/>
              <a:t>pellentesque</a:t>
            </a:r>
            <a:r>
              <a:rPr lang="en-US" dirty="0"/>
              <a:t> </a:t>
            </a:r>
            <a:r>
              <a:rPr lang="en-US" dirty="0" err="1"/>
              <a:t>ultricies</a:t>
            </a:r>
            <a:endParaRPr lang="en-US" dirty="0"/>
          </a:p>
        </p:txBody>
      </p:sp>
    </p:spTree>
    <p:extLst>
      <p:ext uri="{BB962C8B-B14F-4D97-AF65-F5344CB8AC3E}">
        <p14:creationId xmlns:p14="http://schemas.microsoft.com/office/powerpoint/2010/main" val="1014769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F270E-5C97-F587-AB08-56470998B3C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FCBECBA-5796-23B3-7955-32BCF4C2A7B8}"/>
              </a:ext>
            </a:extLst>
          </p:cNvPr>
          <p:cNvSpPr/>
          <p:nvPr/>
        </p:nvSpPr>
        <p:spPr>
          <a:xfrm>
            <a:off x="11996057" y="-8535"/>
            <a:ext cx="297543" cy="6866536"/>
          </a:xfrm>
          <a:prstGeom prst="rect">
            <a:avLst/>
          </a:prstGeom>
          <a:solidFill>
            <a:srgbClr val="880D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ircle shaped object&#10;&#10;AI-generated content may be incorrect.">
            <a:extLst>
              <a:ext uri="{FF2B5EF4-FFF2-40B4-BE49-F238E27FC236}">
                <a16:creationId xmlns:a16="http://schemas.microsoft.com/office/drawing/2014/main" id="{CE614607-4C44-00D0-34BD-F8D7BDC1B291}"/>
              </a:ext>
            </a:extLst>
          </p:cNvPr>
          <p:cNvPicPr>
            <a:picLocks noChangeAspect="1"/>
          </p:cNvPicPr>
          <p:nvPr/>
        </p:nvPicPr>
        <p:blipFill>
          <a:blip r:embed="rId3"/>
          <a:stretch>
            <a:fillRect/>
          </a:stretch>
        </p:blipFill>
        <p:spPr>
          <a:xfrm>
            <a:off x="-10234" y="-8535"/>
            <a:ext cx="12202234" cy="6866535"/>
          </a:xfrm>
          <a:prstGeom prst="rect">
            <a:avLst/>
          </a:prstGeom>
        </p:spPr>
      </p:pic>
      <p:sp>
        <p:nvSpPr>
          <p:cNvPr id="4" name="Footer Placeholder 3">
            <a:extLst>
              <a:ext uri="{FF2B5EF4-FFF2-40B4-BE49-F238E27FC236}">
                <a16:creationId xmlns:a16="http://schemas.microsoft.com/office/drawing/2014/main" id="{5ACC7D66-47FC-F00D-7EA5-8A97210679DD}"/>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sp>
        <p:nvSpPr>
          <p:cNvPr id="7" name="Title 1">
            <a:extLst>
              <a:ext uri="{FF2B5EF4-FFF2-40B4-BE49-F238E27FC236}">
                <a16:creationId xmlns:a16="http://schemas.microsoft.com/office/drawing/2014/main" id="{5353A86F-0F88-EFCE-3EAF-6B764624E49C}"/>
              </a:ext>
            </a:extLst>
          </p:cNvPr>
          <p:cNvSpPr>
            <a:spLocks noGrp="1"/>
          </p:cNvSpPr>
          <p:nvPr>
            <p:ph type="title"/>
          </p:nvPr>
        </p:nvSpPr>
        <p:spPr>
          <a:xfrm>
            <a:off x="831850" y="2142875"/>
            <a:ext cx="10515600" cy="2852737"/>
          </a:xfrm>
        </p:spPr>
        <p:txBody>
          <a:bodyPr>
            <a:normAutofit/>
          </a:bodyPr>
          <a:lstStyle/>
          <a:p>
            <a:r>
              <a:rPr lang="en-US" sz="36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Part 1: </a:t>
            </a:r>
            <a:r>
              <a:rPr lang="en-US" sz="3600" dirty="0">
                <a:solidFill>
                  <a:schemeClr val="bg1"/>
                </a:solidFill>
              </a:rPr>
              <a:t>Morbi </a:t>
            </a:r>
            <a:r>
              <a:rPr lang="en-US" sz="3600" dirty="0" err="1">
                <a:solidFill>
                  <a:schemeClr val="bg1"/>
                </a:solidFill>
              </a:rPr>
              <a:t>Dignissim</a:t>
            </a:r>
            <a:r>
              <a:rPr lang="en-US" sz="3600" dirty="0">
                <a:solidFill>
                  <a:schemeClr val="bg1"/>
                </a:solidFill>
              </a:rPr>
              <a:t> </a:t>
            </a:r>
            <a:r>
              <a:rPr lang="en-US" sz="3600" dirty="0" err="1">
                <a:solidFill>
                  <a:schemeClr val="bg1"/>
                </a:solidFill>
              </a:rPr>
              <a:t>Aliquet</a:t>
            </a:r>
            <a:r>
              <a:rPr lang="en-US" sz="3600" dirty="0">
                <a:solidFill>
                  <a:schemeClr val="bg1"/>
                </a:solidFill>
              </a:rPr>
              <a:t> Massa Ut </a:t>
            </a:r>
            <a:r>
              <a:rPr lang="en-US" sz="3600" dirty="0" err="1">
                <a:solidFill>
                  <a:schemeClr val="bg1"/>
                </a:solidFill>
              </a:rPr>
              <a:t>Condimentum</a:t>
            </a:r>
            <a:endParaRPr lang="en-US" sz="3600" dirty="0">
              <a:solidFill>
                <a:schemeClr val="bg1"/>
              </a:solidFill>
            </a:endParaRPr>
          </a:p>
        </p:txBody>
      </p:sp>
      <p:sp>
        <p:nvSpPr>
          <p:cNvPr id="8" name="Text Placeholder 2">
            <a:extLst>
              <a:ext uri="{FF2B5EF4-FFF2-40B4-BE49-F238E27FC236}">
                <a16:creationId xmlns:a16="http://schemas.microsoft.com/office/drawing/2014/main" id="{EA77779E-8972-821B-57D8-A21CCC92D6EC}"/>
              </a:ext>
            </a:extLst>
          </p:cNvPr>
          <p:cNvSpPr txBox="1">
            <a:spLocks/>
          </p:cNvSpPr>
          <p:nvPr/>
        </p:nvSpPr>
        <p:spPr>
          <a:xfrm>
            <a:off x="831850" y="4278062"/>
            <a:ext cx="10515600" cy="1303337"/>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Cras </a:t>
            </a:r>
            <a:r>
              <a:rPr lang="en-US" dirty="0" err="1">
                <a:solidFill>
                  <a:schemeClr val="bg1"/>
                </a:solidFill>
              </a:rPr>
              <a:t>bibendum</a:t>
            </a:r>
            <a:r>
              <a:rPr lang="en-US" dirty="0">
                <a:solidFill>
                  <a:schemeClr val="bg1"/>
                </a:solidFill>
              </a:rPr>
              <a:t>, </a:t>
            </a:r>
            <a:r>
              <a:rPr lang="en-US" dirty="0" err="1">
                <a:solidFill>
                  <a:schemeClr val="bg1"/>
                </a:solidFill>
              </a:rPr>
              <a:t>odio</a:t>
            </a:r>
            <a:r>
              <a:rPr lang="en-US" dirty="0">
                <a:solidFill>
                  <a:schemeClr val="bg1"/>
                </a:solidFill>
              </a:rPr>
              <a:t> a </a:t>
            </a:r>
            <a:r>
              <a:rPr lang="en-US" dirty="0" err="1">
                <a:solidFill>
                  <a:schemeClr val="bg1"/>
                </a:solidFill>
              </a:rPr>
              <a:t>pellentesque</a:t>
            </a:r>
            <a:r>
              <a:rPr lang="en-US" dirty="0">
                <a:solidFill>
                  <a:schemeClr val="bg1"/>
                </a:solidFill>
              </a:rPr>
              <a:t> </a:t>
            </a:r>
            <a:r>
              <a:rPr lang="en-US" dirty="0" err="1">
                <a:solidFill>
                  <a:schemeClr val="bg1"/>
                </a:solidFill>
              </a:rPr>
              <a:t>ultricies</a:t>
            </a:r>
            <a:endParaRPr lang="en-US" dirty="0">
              <a:solidFill>
                <a:schemeClr val="bg1"/>
              </a:solidFill>
            </a:endParaRPr>
          </a:p>
        </p:txBody>
      </p:sp>
    </p:spTree>
    <p:extLst>
      <p:ext uri="{BB962C8B-B14F-4D97-AF65-F5344CB8AC3E}">
        <p14:creationId xmlns:p14="http://schemas.microsoft.com/office/powerpoint/2010/main" val="82274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85D5D-0EFA-8F32-B7BB-08750F6A476C}"/>
              </a:ext>
            </a:extLst>
          </p:cNvPr>
          <p:cNvSpPr>
            <a:spLocks noGrp="1"/>
          </p:cNvSpPr>
          <p:nvPr>
            <p:ph type="title"/>
          </p:nvPr>
        </p:nvSpPr>
        <p:spPr>
          <a:xfrm>
            <a:off x="346587" y="1218554"/>
            <a:ext cx="10931013" cy="1001559"/>
          </a:xfrm>
        </p:spPr>
        <p:txBody>
          <a:bodyPr/>
          <a:lstStyle/>
          <a:p>
            <a:r>
              <a:rPr lang="en-US" dirty="0"/>
              <a:t>Lorem Ipsum Dolor Sit Amet </a:t>
            </a:r>
            <a:r>
              <a:rPr lang="en-US" dirty="0" err="1"/>
              <a:t>Consectetur</a:t>
            </a:r>
            <a:r>
              <a:rPr lang="en-US" dirty="0"/>
              <a:t> </a:t>
            </a:r>
            <a:r>
              <a:rPr lang="en-US" dirty="0" err="1"/>
              <a:t>Adipiscing</a:t>
            </a:r>
            <a:r>
              <a:rPr lang="en-US" dirty="0"/>
              <a:t> Elit </a:t>
            </a:r>
            <a:r>
              <a:rPr lang="en-US" dirty="0" err="1"/>
              <a:t>Eleifend</a:t>
            </a:r>
            <a:r>
              <a:rPr lang="en-US" dirty="0"/>
              <a:t> Mollis Lorem Quis </a:t>
            </a:r>
            <a:r>
              <a:rPr lang="en-US" dirty="0" err="1"/>
              <a:t>Ultricies</a:t>
            </a:r>
            <a:endParaRPr lang="en-US" dirty="0"/>
          </a:p>
        </p:txBody>
      </p:sp>
      <p:sp>
        <p:nvSpPr>
          <p:cNvPr id="3" name="Content Placeholder 2">
            <a:extLst>
              <a:ext uri="{FF2B5EF4-FFF2-40B4-BE49-F238E27FC236}">
                <a16:creationId xmlns:a16="http://schemas.microsoft.com/office/drawing/2014/main" id="{25C48B03-5A1E-51D9-54E3-F935B3F4C490}"/>
              </a:ext>
            </a:extLst>
          </p:cNvPr>
          <p:cNvSpPr>
            <a:spLocks noGrp="1"/>
          </p:cNvSpPr>
          <p:nvPr>
            <p:ph idx="1"/>
          </p:nvPr>
        </p:nvSpPr>
        <p:spPr>
          <a:xfrm>
            <a:off x="346588" y="2325005"/>
            <a:ext cx="5392476" cy="3851957"/>
          </a:xfrm>
        </p:spPr>
        <p:txBody>
          <a:bodyPr/>
          <a:lstStyle/>
          <a:p>
            <a:pPr marL="0" indent="0">
              <a:buNone/>
            </a:pPr>
            <a:r>
              <a:rPr lang="en-US" dirty="0"/>
              <a:t>Donec </a:t>
            </a:r>
            <a:r>
              <a:rPr lang="en-US" dirty="0" err="1"/>
              <a:t>ultricies</a:t>
            </a:r>
            <a:r>
              <a:rPr lang="en-US" dirty="0"/>
              <a:t> ligula id dui pharetra convallis. Nam </a:t>
            </a:r>
            <a:r>
              <a:rPr lang="en-US" dirty="0" err="1"/>
              <a:t>massa</a:t>
            </a:r>
            <a:r>
              <a:rPr lang="en-US" dirty="0"/>
              <a:t> </a:t>
            </a:r>
            <a:r>
              <a:rPr lang="en-US" dirty="0" err="1"/>
              <a:t>nunc</a:t>
            </a:r>
            <a:r>
              <a:rPr lang="en-US" dirty="0"/>
              <a:t>, pulvinar id </a:t>
            </a:r>
            <a:r>
              <a:rPr lang="en-US" dirty="0" err="1"/>
              <a:t>leo</a:t>
            </a:r>
            <a:r>
              <a:rPr lang="en-US" dirty="0"/>
              <a:t> at, </a:t>
            </a:r>
            <a:r>
              <a:rPr lang="en-US" dirty="0" err="1"/>
              <a:t>ullamcorper</a:t>
            </a:r>
            <a:r>
              <a:rPr lang="en-US" dirty="0"/>
              <a:t> porta eros. </a:t>
            </a:r>
            <a:r>
              <a:rPr lang="en-US" dirty="0" err="1"/>
              <a:t>Nulla</a:t>
            </a:r>
            <a:r>
              <a:rPr lang="en-US" dirty="0"/>
              <a:t> </a:t>
            </a:r>
            <a:r>
              <a:rPr lang="en-US" dirty="0" err="1"/>
              <a:t>facilisi</a:t>
            </a:r>
            <a:r>
              <a:rPr lang="en-US" dirty="0"/>
              <a:t>. Vestibulum </a:t>
            </a:r>
            <a:r>
              <a:rPr lang="en-US" dirty="0" err="1"/>
              <a:t>egestas</a:t>
            </a:r>
            <a:r>
              <a:rPr lang="en-US" dirty="0"/>
              <a:t> semper </a:t>
            </a:r>
            <a:r>
              <a:rPr lang="en-US" dirty="0" err="1"/>
              <a:t>arcu</a:t>
            </a:r>
            <a:r>
              <a:rPr lang="en-US" dirty="0"/>
              <a:t> vel </a:t>
            </a:r>
            <a:r>
              <a:rPr lang="en-US" dirty="0" err="1"/>
              <a:t>ultrices</a:t>
            </a:r>
            <a:r>
              <a:rPr lang="en-US" dirty="0"/>
              <a:t>. 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In </a:t>
            </a:r>
            <a:r>
              <a:rPr lang="en-US" dirty="0" err="1"/>
              <a:t>felis</a:t>
            </a:r>
            <a:r>
              <a:rPr lang="en-US" dirty="0"/>
              <a:t> </a:t>
            </a:r>
            <a:r>
              <a:rPr lang="en-US" dirty="0" err="1"/>
              <a:t>nunc</a:t>
            </a:r>
            <a:r>
              <a:rPr lang="en-US" dirty="0"/>
              <a:t>, </a:t>
            </a:r>
            <a:r>
              <a:rPr lang="en-US" dirty="0" err="1"/>
              <a:t>ullamcorper</a:t>
            </a:r>
            <a:r>
              <a:rPr lang="en-US" dirty="0"/>
              <a:t> pharetra pharetra </a:t>
            </a:r>
            <a:r>
              <a:rPr lang="en-US" dirty="0" err="1"/>
              <a:t>quis</a:t>
            </a:r>
            <a:r>
              <a:rPr lang="en-US" dirty="0"/>
              <a:t>, </a:t>
            </a:r>
            <a:r>
              <a:rPr lang="en-US" dirty="0" err="1"/>
              <a:t>ultricies</a:t>
            </a:r>
            <a:r>
              <a:rPr lang="en-US" dirty="0"/>
              <a:t> sed </a:t>
            </a:r>
            <a:r>
              <a:rPr lang="en-US" dirty="0" err="1"/>
              <a:t>turpis</a:t>
            </a:r>
            <a:r>
              <a:rPr lang="en-US" dirty="0"/>
              <a:t>.</a:t>
            </a:r>
          </a:p>
        </p:txBody>
      </p:sp>
      <p:sp>
        <p:nvSpPr>
          <p:cNvPr id="4" name="Footer Placeholder 3">
            <a:extLst>
              <a:ext uri="{FF2B5EF4-FFF2-40B4-BE49-F238E27FC236}">
                <a16:creationId xmlns:a16="http://schemas.microsoft.com/office/drawing/2014/main" id="{036DBFF4-40C9-7B95-C7B3-B1F858788055}"/>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sp>
        <p:nvSpPr>
          <p:cNvPr id="5" name="Content Placeholder 2">
            <a:extLst>
              <a:ext uri="{FF2B5EF4-FFF2-40B4-BE49-F238E27FC236}">
                <a16:creationId xmlns:a16="http://schemas.microsoft.com/office/drawing/2014/main" id="{05F55010-CDA4-6CB1-7C6A-D28E5273192A}"/>
              </a:ext>
            </a:extLst>
          </p:cNvPr>
          <p:cNvSpPr txBox="1">
            <a:spLocks/>
          </p:cNvSpPr>
          <p:nvPr/>
        </p:nvSpPr>
        <p:spPr>
          <a:xfrm>
            <a:off x="6338314" y="2325005"/>
            <a:ext cx="4670581" cy="3851957"/>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Content Placeholder 2">
            <a:extLst>
              <a:ext uri="{FF2B5EF4-FFF2-40B4-BE49-F238E27FC236}">
                <a16:creationId xmlns:a16="http://schemas.microsoft.com/office/drawing/2014/main" id="{595BCF55-618D-EB80-354F-42511E886BE5}"/>
              </a:ext>
            </a:extLst>
          </p:cNvPr>
          <p:cNvSpPr txBox="1">
            <a:spLocks/>
          </p:cNvSpPr>
          <p:nvPr/>
        </p:nvSpPr>
        <p:spPr>
          <a:xfrm>
            <a:off x="6169872" y="2325005"/>
            <a:ext cx="5392476" cy="3851957"/>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Donec dui </a:t>
            </a:r>
            <a:r>
              <a:rPr lang="en-US" dirty="0" err="1"/>
              <a:t>sapien</a:t>
            </a:r>
            <a:r>
              <a:rPr lang="en-US" dirty="0"/>
              <a:t>, </a:t>
            </a:r>
            <a:r>
              <a:rPr lang="en-US" dirty="0" err="1"/>
              <a:t>tempor</a:t>
            </a:r>
            <a:r>
              <a:rPr lang="en-US" dirty="0"/>
              <a:t> in </a:t>
            </a:r>
            <a:r>
              <a:rPr lang="en-US" dirty="0" err="1"/>
              <a:t>volutpat</a:t>
            </a:r>
            <a:r>
              <a:rPr lang="en-US" dirty="0"/>
              <a:t> nec, </a:t>
            </a:r>
            <a:r>
              <a:rPr lang="en-US" dirty="0" err="1"/>
              <a:t>condimentum</a:t>
            </a:r>
            <a:r>
              <a:rPr lang="en-US" dirty="0"/>
              <a:t> vitae </a:t>
            </a:r>
            <a:r>
              <a:rPr lang="en-US" dirty="0" err="1"/>
              <a:t>justo</a:t>
            </a:r>
            <a:endParaRPr lang="en-US" dirty="0"/>
          </a:p>
          <a:p>
            <a:r>
              <a:rPr lang="en-US" dirty="0"/>
              <a:t>Donec </a:t>
            </a:r>
            <a:r>
              <a:rPr lang="en-US" dirty="0" err="1"/>
              <a:t>ut</a:t>
            </a:r>
            <a:r>
              <a:rPr lang="en-US" dirty="0"/>
              <a:t> ipsum in libero lacinia fermentum</a:t>
            </a:r>
          </a:p>
          <a:p>
            <a:r>
              <a:rPr lang="en-US" dirty="0"/>
              <a:t>Vestibulum ac </a:t>
            </a:r>
            <a:r>
              <a:rPr lang="en-US" dirty="0" err="1"/>
              <a:t>nibh</a:t>
            </a:r>
            <a:r>
              <a:rPr lang="en-US" dirty="0"/>
              <a:t> </a:t>
            </a:r>
            <a:r>
              <a:rPr lang="en-US" dirty="0" err="1"/>
              <a:t>velit</a:t>
            </a:r>
            <a:endParaRPr lang="en-US" dirty="0"/>
          </a:p>
          <a:p>
            <a:r>
              <a:rPr lang="en-US" dirty="0"/>
              <a:t>Nunc non ipsum </a:t>
            </a:r>
            <a:r>
              <a:rPr lang="en-US" dirty="0" err="1"/>
              <a:t>massa</a:t>
            </a:r>
            <a:endParaRPr lang="en-US" dirty="0"/>
          </a:p>
          <a:p>
            <a:pPr marL="0" indent="0">
              <a:buNone/>
            </a:pPr>
            <a:endParaRPr lang="en-US" dirty="0"/>
          </a:p>
        </p:txBody>
      </p:sp>
    </p:spTree>
    <p:extLst>
      <p:ext uri="{BB962C8B-B14F-4D97-AF65-F5344CB8AC3E}">
        <p14:creationId xmlns:p14="http://schemas.microsoft.com/office/powerpoint/2010/main" val="284895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0697-B2E1-2CFE-A0EE-03D556999AE2}"/>
              </a:ext>
            </a:extLst>
          </p:cNvPr>
          <p:cNvSpPr>
            <a:spLocks noGrp="1"/>
          </p:cNvSpPr>
          <p:nvPr>
            <p:ph type="title"/>
          </p:nvPr>
        </p:nvSpPr>
        <p:spPr>
          <a:xfrm>
            <a:off x="346587" y="1218554"/>
            <a:ext cx="11008801" cy="1001559"/>
          </a:xfrm>
        </p:spPr>
        <p:txBody>
          <a:bodyPr/>
          <a:lstStyle/>
          <a:p>
            <a:r>
              <a:rPr lang="en-US" dirty="0"/>
              <a:t>Lorem Ipsum Dolor Sit Amet </a:t>
            </a:r>
            <a:r>
              <a:rPr lang="en-US" dirty="0" err="1"/>
              <a:t>Consectetur</a:t>
            </a:r>
            <a:r>
              <a:rPr lang="en-US" dirty="0"/>
              <a:t> </a:t>
            </a:r>
            <a:r>
              <a:rPr lang="en-US" dirty="0" err="1"/>
              <a:t>Adipiscing</a:t>
            </a:r>
            <a:r>
              <a:rPr lang="en-US" dirty="0"/>
              <a:t> Elit </a:t>
            </a:r>
            <a:r>
              <a:rPr lang="en-US" dirty="0" err="1"/>
              <a:t>Eleifend</a:t>
            </a:r>
            <a:r>
              <a:rPr lang="en-US" dirty="0"/>
              <a:t> Mollis Lorem Quis </a:t>
            </a:r>
            <a:r>
              <a:rPr lang="en-US" dirty="0" err="1"/>
              <a:t>Ultricies</a:t>
            </a:r>
            <a:endParaRPr lang="en-US" dirty="0"/>
          </a:p>
        </p:txBody>
      </p:sp>
      <p:sp>
        <p:nvSpPr>
          <p:cNvPr id="4" name="Footer Placeholder 3">
            <a:extLst>
              <a:ext uri="{FF2B5EF4-FFF2-40B4-BE49-F238E27FC236}">
                <a16:creationId xmlns:a16="http://schemas.microsoft.com/office/drawing/2014/main" id="{724A76C0-A7E3-D681-3C83-9DEA50D66664}"/>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sp>
        <p:nvSpPr>
          <p:cNvPr id="5" name="Text Placeholder 2">
            <a:extLst>
              <a:ext uri="{FF2B5EF4-FFF2-40B4-BE49-F238E27FC236}">
                <a16:creationId xmlns:a16="http://schemas.microsoft.com/office/drawing/2014/main" id="{032BC388-9467-B404-6C8F-8A6CFFCFC0F8}"/>
              </a:ext>
            </a:extLst>
          </p:cNvPr>
          <p:cNvSpPr txBox="1">
            <a:spLocks/>
          </p:cNvSpPr>
          <p:nvPr/>
        </p:nvSpPr>
        <p:spPr>
          <a:xfrm>
            <a:off x="839788" y="2588623"/>
            <a:ext cx="5029200" cy="640080"/>
          </a:xfrm>
          <a:prstGeom prst="rect">
            <a:avLst/>
          </a:prstGeom>
        </p:spPr>
        <p:txBody>
          <a:bodyPr vert="horz" lIns="91440" tIns="45720" rIns="91440" bIns="45720" rtlCol="0">
            <a:noAutofit/>
          </a:bodyPr>
          <a:lstStyle>
            <a:lvl1pPr marL="228600" indent="-228600" algn="l" defTabSz="914400" rtl="0" eaLnBrk="1" latinLnBrk="0" hangingPunct="1">
              <a:lnSpc>
                <a:spcPts val="2800"/>
              </a:lnSpc>
              <a:spcBef>
                <a:spcPts val="0"/>
              </a:spcBef>
              <a:spcAft>
                <a:spcPts val="1200"/>
              </a:spcAft>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Etiam blandit eleifend imperdiet:</a:t>
            </a:r>
          </a:p>
        </p:txBody>
      </p:sp>
      <p:sp>
        <p:nvSpPr>
          <p:cNvPr id="6" name="Content Placeholder 3">
            <a:extLst>
              <a:ext uri="{FF2B5EF4-FFF2-40B4-BE49-F238E27FC236}">
                <a16:creationId xmlns:a16="http://schemas.microsoft.com/office/drawing/2014/main" id="{4F113B5B-CCF4-887E-997A-A3232C72D16F}"/>
              </a:ext>
            </a:extLst>
          </p:cNvPr>
          <p:cNvSpPr txBox="1">
            <a:spLocks/>
          </p:cNvSpPr>
          <p:nvPr/>
        </p:nvSpPr>
        <p:spPr>
          <a:xfrm>
            <a:off x="839788" y="3228703"/>
            <a:ext cx="5029200" cy="3291840"/>
          </a:xfrm>
          <a:prstGeom prst="rect">
            <a:avLst/>
          </a:prstGeom>
        </p:spPr>
        <p:txBody>
          <a:bodyPr/>
          <a:lstStyle>
            <a:lvl1pPr marL="228600" indent="-228600" algn="l" defTabSz="914400" rtl="0" eaLnBrk="1" latinLnBrk="0" hangingPunct="1">
              <a:lnSpc>
                <a:spcPct val="90000"/>
              </a:lnSpc>
              <a:spcBef>
                <a:spcPts val="1000"/>
              </a:spcBef>
              <a:buClr>
                <a:srgbClr val="D31F3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Donec dui sapien, tempor in volutpat nec, condimentum vitae justo</a:t>
            </a:r>
          </a:p>
          <a:p>
            <a:r>
              <a:rPr lang="en-US" sz="2000"/>
              <a:t>Donec ut ipsum in libero lacinia fermentum</a:t>
            </a:r>
          </a:p>
          <a:p>
            <a:r>
              <a:rPr lang="en-US" sz="2000"/>
              <a:t>Vestibulum ac nibh velit</a:t>
            </a:r>
          </a:p>
          <a:p>
            <a:r>
              <a:rPr lang="en-US" sz="2000"/>
              <a:t>Nunc non ipsum massa</a:t>
            </a:r>
            <a:endParaRPr lang="en-US" sz="2000" dirty="0"/>
          </a:p>
        </p:txBody>
      </p:sp>
      <p:sp>
        <p:nvSpPr>
          <p:cNvPr id="7" name="Text Placeholder 4">
            <a:extLst>
              <a:ext uri="{FF2B5EF4-FFF2-40B4-BE49-F238E27FC236}">
                <a16:creationId xmlns:a16="http://schemas.microsoft.com/office/drawing/2014/main" id="{A2BA0297-1119-9E99-5C3C-10BDCA2B0B2E}"/>
              </a:ext>
            </a:extLst>
          </p:cNvPr>
          <p:cNvSpPr txBox="1">
            <a:spLocks/>
          </p:cNvSpPr>
          <p:nvPr/>
        </p:nvSpPr>
        <p:spPr>
          <a:xfrm>
            <a:off x="6326188" y="2588623"/>
            <a:ext cx="5029200" cy="640080"/>
          </a:xfrm>
          <a:prstGeom prst="rect">
            <a:avLst/>
          </a:prstGeom>
        </p:spPr>
        <p:txBody>
          <a:bodyPr/>
          <a:lstStyle>
            <a:lvl1pPr marL="228600" indent="-228600" algn="l" defTabSz="914400" rtl="0" eaLnBrk="1" latinLnBrk="0" hangingPunct="1">
              <a:lnSpc>
                <a:spcPct val="90000"/>
              </a:lnSpc>
              <a:spcBef>
                <a:spcPts val="1000"/>
              </a:spcBef>
              <a:buClr>
                <a:srgbClr val="D31F3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Maecenas </a:t>
            </a:r>
            <a:r>
              <a:rPr lang="en-US" sz="2000" dirty="0" err="1"/>
              <a:t>aliquet</a:t>
            </a:r>
            <a:r>
              <a:rPr lang="en-US" sz="2000" dirty="0"/>
              <a:t> </a:t>
            </a:r>
            <a:r>
              <a:rPr lang="en-US" sz="2000" dirty="0" err="1"/>
              <a:t>orci</a:t>
            </a:r>
            <a:r>
              <a:rPr lang="en-US" sz="2000" dirty="0"/>
              <a:t> </a:t>
            </a:r>
            <a:r>
              <a:rPr lang="en-US" sz="2000" dirty="0" err="1"/>
              <a:t>eget</a:t>
            </a:r>
            <a:r>
              <a:rPr lang="en-US" sz="2000" dirty="0"/>
              <a:t> ex:</a:t>
            </a:r>
          </a:p>
        </p:txBody>
      </p:sp>
      <p:sp>
        <p:nvSpPr>
          <p:cNvPr id="8" name="Content Placeholder 5">
            <a:extLst>
              <a:ext uri="{FF2B5EF4-FFF2-40B4-BE49-F238E27FC236}">
                <a16:creationId xmlns:a16="http://schemas.microsoft.com/office/drawing/2014/main" id="{284C532C-85F1-2645-6B78-19DEDEE1EBD4}"/>
              </a:ext>
            </a:extLst>
          </p:cNvPr>
          <p:cNvSpPr txBox="1">
            <a:spLocks/>
          </p:cNvSpPr>
          <p:nvPr/>
        </p:nvSpPr>
        <p:spPr>
          <a:xfrm>
            <a:off x="6326188" y="3228703"/>
            <a:ext cx="5029200" cy="3291840"/>
          </a:xfrm>
          <a:prstGeom prst="rect">
            <a:avLst/>
          </a:prstGeom>
        </p:spPr>
        <p:txBody>
          <a:bodyPr/>
          <a:lstStyle>
            <a:lvl1pPr marL="228600" indent="-228600" algn="l" defTabSz="914400" rtl="0" eaLnBrk="1" latinLnBrk="0" hangingPunct="1">
              <a:lnSpc>
                <a:spcPct val="90000"/>
              </a:lnSpc>
              <a:spcBef>
                <a:spcPts val="1000"/>
              </a:spcBef>
              <a:buClr>
                <a:srgbClr val="D31F3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31F3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D31F3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D31F3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Nunc non ipsum massa</a:t>
            </a:r>
          </a:p>
          <a:p>
            <a:r>
              <a:rPr lang="en-US" sz="2000"/>
              <a:t>Donec dui sapien, tempor in volutpat nec, condimentum vitae justo</a:t>
            </a:r>
          </a:p>
          <a:p>
            <a:r>
              <a:rPr lang="en-US" sz="2000"/>
              <a:t>Donec ut ipsum in libero lacinia fermentum</a:t>
            </a:r>
          </a:p>
          <a:p>
            <a:r>
              <a:rPr lang="en-US" sz="2000"/>
              <a:t>Vestibulum ac nibh velit</a:t>
            </a:r>
          </a:p>
          <a:p>
            <a:pPr marL="0" indent="0">
              <a:buFont typeface="Arial" panose="020B0604020202020204" pitchFamily="34" charset="0"/>
              <a:buNone/>
            </a:pPr>
            <a:endParaRPr lang="en-US" sz="2000"/>
          </a:p>
          <a:p>
            <a:endParaRPr lang="en-US" sz="2000"/>
          </a:p>
        </p:txBody>
      </p:sp>
    </p:spTree>
    <p:extLst>
      <p:ext uri="{BB962C8B-B14F-4D97-AF65-F5344CB8AC3E}">
        <p14:creationId xmlns:p14="http://schemas.microsoft.com/office/powerpoint/2010/main" val="1667776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6A36-B473-089F-C9A9-CBB7CD4D0D12}"/>
              </a:ext>
            </a:extLst>
          </p:cNvPr>
          <p:cNvSpPr>
            <a:spLocks noGrp="1"/>
          </p:cNvSpPr>
          <p:nvPr>
            <p:ph type="title"/>
          </p:nvPr>
        </p:nvSpPr>
        <p:spPr/>
        <p:txBody>
          <a:bodyPr/>
          <a:lstStyle/>
          <a:p>
            <a:r>
              <a:rPr lang="en-US" dirty="0"/>
              <a:t>Lorem Ipsum Dolor Sit Amet </a:t>
            </a:r>
            <a:r>
              <a:rPr lang="en-US" dirty="0" err="1"/>
              <a:t>Consectetur</a:t>
            </a:r>
            <a:r>
              <a:rPr lang="en-US" dirty="0"/>
              <a:t> </a:t>
            </a:r>
            <a:r>
              <a:rPr lang="en-US" dirty="0" err="1"/>
              <a:t>Adipiscing</a:t>
            </a:r>
            <a:r>
              <a:rPr lang="en-US" dirty="0"/>
              <a:t> Elit </a:t>
            </a:r>
            <a:r>
              <a:rPr lang="en-US" dirty="0" err="1"/>
              <a:t>Eleifend</a:t>
            </a:r>
            <a:r>
              <a:rPr lang="en-US" dirty="0"/>
              <a:t> Mollis Lorem Quis </a:t>
            </a:r>
            <a:r>
              <a:rPr lang="en-US" dirty="0" err="1"/>
              <a:t>Ultricies</a:t>
            </a:r>
            <a:endParaRPr lang="en-US" dirty="0"/>
          </a:p>
        </p:txBody>
      </p:sp>
      <p:sp>
        <p:nvSpPr>
          <p:cNvPr id="4" name="Footer Placeholder 3">
            <a:extLst>
              <a:ext uri="{FF2B5EF4-FFF2-40B4-BE49-F238E27FC236}">
                <a16:creationId xmlns:a16="http://schemas.microsoft.com/office/drawing/2014/main" id="{B8C981FE-05EF-A398-8CBA-968C4F7394AC}"/>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pic>
        <p:nvPicPr>
          <p:cNvPr id="5" name="Picture 4">
            <a:extLst>
              <a:ext uri="{FF2B5EF4-FFF2-40B4-BE49-F238E27FC236}">
                <a16:creationId xmlns:a16="http://schemas.microsoft.com/office/drawing/2014/main" id="{02A0501C-973B-4958-1B51-1AFBABA9DBC0}"/>
              </a:ext>
            </a:extLst>
          </p:cNvPr>
          <p:cNvPicPr>
            <a:picLocks noChangeAspect="1"/>
          </p:cNvPicPr>
          <p:nvPr/>
        </p:nvPicPr>
        <p:blipFill>
          <a:blip r:embed="rId2"/>
          <a:srcRect t="38290" b="38290"/>
          <a:stretch/>
        </p:blipFill>
        <p:spPr>
          <a:xfrm>
            <a:off x="791419" y="2325005"/>
            <a:ext cx="10609161" cy="3727048"/>
          </a:xfrm>
          <a:prstGeom prst="rect">
            <a:avLst/>
          </a:prstGeom>
          <a:ln>
            <a:noFill/>
          </a:ln>
        </p:spPr>
      </p:pic>
    </p:spTree>
    <p:extLst>
      <p:ext uri="{BB962C8B-B14F-4D97-AF65-F5344CB8AC3E}">
        <p14:creationId xmlns:p14="http://schemas.microsoft.com/office/powerpoint/2010/main" val="758221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917764-F7D4-A082-11CF-9F2B50657168}"/>
              </a:ext>
            </a:extLst>
          </p:cNvPr>
          <p:cNvSpPr>
            <a:spLocks noGrp="1"/>
          </p:cNvSpPr>
          <p:nvPr>
            <p:ph type="ftr" sz="quarter" idx="11"/>
          </p:nvPr>
        </p:nvSpPr>
        <p:spPr/>
        <p:txBody>
          <a:bodyPr/>
          <a:lstStyle/>
          <a:p>
            <a:r>
              <a:rPr lang="en-US" sz="1200">
                <a:solidFill>
                  <a:schemeClr val="bg1"/>
                </a:solidFill>
              </a:rPr>
              <a:t>LEARN MORE AT: HEMATOLOGY.ORG/FIGHT4HEMATOLOGY</a:t>
            </a:r>
            <a:endParaRPr lang="en-US" sz="1200" dirty="0">
              <a:solidFill>
                <a:schemeClr val="bg1"/>
              </a:solidFill>
            </a:endParaRPr>
          </a:p>
        </p:txBody>
      </p:sp>
      <p:pic>
        <p:nvPicPr>
          <p:cNvPr id="5" name="Picture 4">
            <a:extLst>
              <a:ext uri="{FF2B5EF4-FFF2-40B4-BE49-F238E27FC236}">
                <a16:creationId xmlns:a16="http://schemas.microsoft.com/office/drawing/2014/main" id="{7C2E9FC0-D611-3225-97AB-757991BDEE00}"/>
              </a:ext>
            </a:extLst>
          </p:cNvPr>
          <p:cNvPicPr>
            <a:picLocks noChangeAspect="1"/>
          </p:cNvPicPr>
          <p:nvPr/>
        </p:nvPicPr>
        <p:blipFill>
          <a:blip r:embed="rId2"/>
          <a:srcRect l="1328" t="32125" b="26669"/>
          <a:stretch>
            <a:fillRect/>
          </a:stretch>
        </p:blipFill>
        <p:spPr>
          <a:xfrm>
            <a:off x="3695700" y="1110104"/>
            <a:ext cx="8496300" cy="5322134"/>
          </a:xfrm>
          <a:prstGeom prst="rect">
            <a:avLst/>
          </a:prstGeom>
          <a:ln>
            <a:noFill/>
          </a:ln>
        </p:spPr>
      </p:pic>
    </p:spTree>
    <p:extLst>
      <p:ext uri="{BB962C8B-B14F-4D97-AF65-F5344CB8AC3E}">
        <p14:creationId xmlns:p14="http://schemas.microsoft.com/office/powerpoint/2010/main" val="2843502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llustration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DDB55671B1CD4288B8B386B273A921" ma:contentTypeVersion="20" ma:contentTypeDescription="Create a new document." ma:contentTypeScope="" ma:versionID="f27ecbc172b1fce81224a53d41555977">
  <xsd:schema xmlns:xsd="http://www.w3.org/2001/XMLSchema" xmlns:xs="http://www.w3.org/2001/XMLSchema" xmlns:p="http://schemas.microsoft.com/office/2006/metadata/properties" xmlns:ns1="http://schemas.microsoft.com/sharepoint/v3" xmlns:ns2="f428f131-8437-48c9-9cdf-8fab9dca4571" xmlns:ns3="73fce1fa-2d4d-47a2-ba08-a24a4b6d794b" targetNamespace="http://schemas.microsoft.com/office/2006/metadata/properties" ma:root="true" ma:fieldsID="8772e93cf0c1647fc3d7da1081e1d141" ns1:_="" ns2:_="" ns3:_="">
    <xsd:import namespace="http://schemas.microsoft.com/sharepoint/v3"/>
    <xsd:import namespace="f428f131-8437-48c9-9cdf-8fab9dca4571"/>
    <xsd:import namespace="73fce1fa-2d4d-47a2-ba08-a24a4b6d794b"/>
    <xsd:element name="properties">
      <xsd:complexType>
        <xsd:sequence>
          <xsd:element name="documentManagement">
            <xsd:complexType>
              <xsd:all>
                <xsd:element ref="ns2:Doc_x0020_Statu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2:SharedWithUsers" minOccurs="0"/>
                <xsd:element ref="ns2:SharedWithDetails"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8f131-8437-48c9-9cdf-8fab9dca4571" elementFormDefault="qualified">
    <xsd:import namespace="http://schemas.microsoft.com/office/2006/documentManagement/types"/>
    <xsd:import namespace="http://schemas.microsoft.com/office/infopath/2007/PartnerControls"/>
    <xsd:element name="Doc_x0020_Status" ma:index="8" nillable="true" ma:displayName="Doc Status" ma:default="Final" ma:format="Dropdown" ma:internalName="Doc_x0020_Status" ma:readOnly="false">
      <xsd:simpleType>
        <xsd:restriction base="dms:Choice">
          <xsd:enumeration value="Draft"/>
          <xsd:enumeration value="Final"/>
        </xsd:restriction>
      </xsd:simpleType>
    </xsd:element>
    <xsd:element name="TaxCatchAll" ma:index="21" nillable="true" ma:displayName="Taxonomy Catch All Column" ma:hidden="true" ma:list="{0b921606-c105-48ac-9c58-9e88b1f69728}" ma:internalName="TaxCatchAll" ma:showField="CatchAllData" ma:web="f428f131-8437-48c9-9cdf-8fab9dca457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ce1fa-2d4d-47a2-ba08-a24a4b6d794b"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7a6b3a0-d35f-4ecf-9586-1f4c274d1651"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oc_x0020_Status xmlns="f428f131-8437-48c9-9cdf-8fab9dca4571">Final</Doc_x0020_Status>
    <TaxCatchAll xmlns="f428f131-8437-48c9-9cdf-8fab9dca4571" xsi:nil="true"/>
    <_ip_UnifiedCompliancePolicyProperties xmlns="http://schemas.microsoft.com/sharepoint/v3" xsi:nil="true"/>
    <lcf76f155ced4ddcb4097134ff3c332f xmlns="73fce1fa-2d4d-47a2-ba08-a24a4b6d79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53C8DF-2F51-42F8-B0A8-9E0EE7FBC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428f131-8437-48c9-9cdf-8fab9dca4571"/>
    <ds:schemaRef ds:uri="73fce1fa-2d4d-47a2-ba08-a24a4b6d79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4F1091-5AB7-452C-A34A-269105CF65D5}">
  <ds:schemaRefs>
    <ds:schemaRef ds:uri="http://schemas.microsoft.com/office/2006/metadata/customXsn"/>
  </ds:schemaRefs>
</ds:datastoreItem>
</file>

<file path=customXml/itemProps3.xml><?xml version="1.0" encoding="utf-8"?>
<ds:datastoreItem xmlns:ds="http://schemas.openxmlformats.org/officeDocument/2006/customXml" ds:itemID="{36E225C4-AED7-4AB5-B0E3-2C1F4D58BB6A}">
  <ds:schemaRefs>
    <ds:schemaRef ds:uri="http://schemas.microsoft.com/sharepoint/v3/contenttype/forms"/>
  </ds:schemaRefs>
</ds:datastoreItem>
</file>

<file path=customXml/itemProps4.xml><?xml version="1.0" encoding="utf-8"?>
<ds:datastoreItem xmlns:ds="http://schemas.openxmlformats.org/officeDocument/2006/customXml" ds:itemID="{4507E5E8-17B0-4E8E-84A8-004B20C40376}">
  <ds:schemaRefs>
    <ds:schemaRef ds:uri="http://schemas.microsoft.com/office/2006/metadata/properties"/>
    <ds:schemaRef ds:uri="f428f131-8437-48c9-9cdf-8fab9dca4571"/>
    <ds:schemaRef ds:uri="http://schemas.microsoft.com/sharepoint/v3"/>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73fce1fa-2d4d-47a2-ba08-a24a4b6d794b"/>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785</TotalTime>
  <Words>1062</Words>
  <Application>Microsoft Office PowerPoint</Application>
  <PresentationFormat>Widescreen</PresentationFormat>
  <Paragraphs>109</Paragraphs>
  <Slides>20</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Aptos</vt:lpstr>
      <vt:lpstr>Arial</vt:lpstr>
      <vt:lpstr>Arial Narrow</vt:lpstr>
      <vt:lpstr>Avenir Next Condensed</vt:lpstr>
      <vt:lpstr>Calibri</vt:lpstr>
      <vt:lpstr>Open Sans</vt:lpstr>
      <vt:lpstr>Open Sans Semibold</vt:lpstr>
      <vt:lpstr>Office Theme</vt:lpstr>
      <vt:lpstr>Office Theme</vt:lpstr>
      <vt:lpstr>Illustration slides</vt:lpstr>
      <vt:lpstr>This is the title of the presentation if it was long enough for two lines</vt:lpstr>
      <vt:lpstr>ASH is fighting for hematology in the face of executive orders and other federal actions that threaten research and, ultimately, the care of patients.   Join the #Fight4Hematology  by taking four critical actions.</vt:lpstr>
      <vt:lpstr>In Molestie Velit Quis Feugiat Interdum</vt:lpstr>
      <vt:lpstr>Part 1: Morbi Dignissim Aliquet Massa Ut Condimentum</vt:lpstr>
      <vt:lpstr>Part 1: Morbi Dignissim Aliquet Massa Ut Condimentum</vt:lpstr>
      <vt:lpstr>Lorem Ipsum Dolor Sit Amet Consectetur Adipiscing Elit Eleifend Mollis Lorem Quis Ultricies</vt:lpstr>
      <vt:lpstr>Lorem Ipsum Dolor Sit Amet Consectetur Adipiscing Elit Eleifend Mollis Lorem Quis Ultricies</vt:lpstr>
      <vt:lpstr>Lorem Ipsum Dolor Sit Amet Consectetur Adipiscing Elit Eleifend Mollis Lorem Quis Ultricies</vt:lpstr>
      <vt:lpstr>PowerPoint Presentation</vt:lpstr>
      <vt:lpstr>PowerPoint Presentation</vt:lpstr>
      <vt:lpstr>PowerPoint Presentation</vt:lpstr>
      <vt:lpstr>PowerPoint Presentation</vt:lpstr>
      <vt:lpstr>PowerPoint Presentation</vt:lpstr>
      <vt:lpstr>Lorem Ipsum Dolor Sit Amet Consectetur</vt:lpstr>
      <vt:lpstr>Lorem Ipsum Dolor Sit Amet Consectetur</vt:lpstr>
      <vt:lpstr>Lorem Ipsum Dolor Sit Amet Consectetur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page houseofhayes.net</dc:creator>
  <cp:lastModifiedBy>Graham Walker</cp:lastModifiedBy>
  <cp:revision>23</cp:revision>
  <dcterms:created xsi:type="dcterms:W3CDTF">2025-06-12T15:32:23Z</dcterms:created>
  <dcterms:modified xsi:type="dcterms:W3CDTF">2025-08-01T13:54:18Z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0x01010065DDB55671B1CD4288B8B386B273A921</vt:lpwstr>
  </property>
  <property fmtid="{D5CDD505-2E9C-101B-9397-08002B2CF9AE}" pid="3" name="MediaServiceImageTags">
    <vt:lpwstr/>
  </property>
</Properties>
</file>